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9" r:id="rId2"/>
    <p:sldId id="257" r:id="rId3"/>
    <p:sldId id="259" r:id="rId4"/>
    <p:sldId id="261" r:id="rId5"/>
    <p:sldId id="351" r:id="rId6"/>
    <p:sldId id="337" r:id="rId7"/>
    <p:sldId id="263" r:id="rId8"/>
    <p:sldId id="350" r:id="rId9"/>
    <p:sldId id="264" r:id="rId10"/>
    <p:sldId id="340" r:id="rId11"/>
    <p:sldId id="342" r:id="rId12"/>
    <p:sldId id="265" r:id="rId13"/>
    <p:sldId id="341" r:id="rId14"/>
    <p:sldId id="344" r:id="rId15"/>
    <p:sldId id="266" r:id="rId16"/>
    <p:sldId id="269" r:id="rId17"/>
    <p:sldId id="345" r:id="rId18"/>
    <p:sldId id="271" r:id="rId19"/>
    <p:sldId id="273" r:id="rId20"/>
    <p:sldId id="353" r:id="rId21"/>
    <p:sldId id="357" r:id="rId22"/>
    <p:sldId id="354" r:id="rId23"/>
    <p:sldId id="355" r:id="rId24"/>
    <p:sldId id="343" r:id="rId25"/>
    <p:sldId id="356" r:id="rId26"/>
    <p:sldId id="352" r:id="rId27"/>
    <p:sldId id="274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785DF-7362-404C-B147-C03BA1F3AB99}" v="7" dt="2024-08-01T12:51:35.1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94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-H Marques" userId="57505b061e8ccec1" providerId="LiveId" clId="{D60785DF-7362-404C-B147-C03BA1F3AB99}"/>
    <pc:docChg chg="custSel modSld">
      <pc:chgData name="C-H Marques" userId="57505b061e8ccec1" providerId="LiveId" clId="{D60785DF-7362-404C-B147-C03BA1F3AB99}" dt="2024-08-01T13:21:30.673" v="271" actId="20577"/>
      <pc:docMkLst>
        <pc:docMk/>
      </pc:docMkLst>
      <pc:sldChg chg="modSp mod">
        <pc:chgData name="C-H Marques" userId="57505b061e8ccec1" providerId="LiveId" clId="{D60785DF-7362-404C-B147-C03BA1F3AB99}" dt="2024-08-01T12:39:36.374" v="11" actId="20577"/>
        <pc:sldMkLst>
          <pc:docMk/>
          <pc:sldMk cId="0" sldId="257"/>
        </pc:sldMkLst>
        <pc:spChg chg="mod">
          <ac:chgData name="C-H Marques" userId="57505b061e8ccec1" providerId="LiveId" clId="{D60785DF-7362-404C-B147-C03BA1F3AB99}" dt="2024-08-01T12:39:36.374" v="1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C-H Marques" userId="57505b061e8ccec1" providerId="LiveId" clId="{D60785DF-7362-404C-B147-C03BA1F3AB99}" dt="2024-08-01T12:40:09.406" v="34" actId="6549"/>
        <pc:sldMkLst>
          <pc:docMk/>
          <pc:sldMk cId="0" sldId="261"/>
        </pc:sldMkLst>
        <pc:graphicFrameChg chg="modGraphic">
          <ac:chgData name="C-H Marques" userId="57505b061e8ccec1" providerId="LiveId" clId="{D60785DF-7362-404C-B147-C03BA1F3AB99}" dt="2024-08-01T12:40:09.406" v="34" actId="6549"/>
          <ac:graphicFrameMkLst>
            <pc:docMk/>
            <pc:sldMk cId="0" sldId="261"/>
            <ac:graphicFrameMk id="3" creationId="{00000000-0000-0000-0000-000000000000}"/>
          </ac:graphicFrameMkLst>
        </pc:graphicFrameChg>
      </pc:sldChg>
      <pc:sldChg chg="modSp mod">
        <pc:chgData name="C-H Marques" userId="57505b061e8ccec1" providerId="LiveId" clId="{D60785DF-7362-404C-B147-C03BA1F3AB99}" dt="2024-08-01T13:21:30.673" v="271" actId="20577"/>
        <pc:sldMkLst>
          <pc:docMk/>
          <pc:sldMk cId="0" sldId="265"/>
        </pc:sldMkLst>
        <pc:spChg chg="mod">
          <ac:chgData name="C-H Marques" userId="57505b061e8ccec1" providerId="LiveId" clId="{D60785DF-7362-404C-B147-C03BA1F3AB99}" dt="2024-08-01T13:20:36.392" v="161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C-H Marques" userId="57505b061e8ccec1" providerId="LiveId" clId="{D60785DF-7362-404C-B147-C03BA1F3AB99}" dt="2024-08-01T13:21:30.673" v="271" actId="20577"/>
          <ac:spMkLst>
            <pc:docMk/>
            <pc:sldMk cId="0" sldId="265"/>
            <ac:spMk id="7" creationId="{6329CB51-73E2-14CA-479A-93C837684DFA}"/>
          </ac:spMkLst>
        </pc:spChg>
        <pc:spChg chg="mod">
          <ac:chgData name="C-H Marques" userId="57505b061e8ccec1" providerId="LiveId" clId="{D60785DF-7362-404C-B147-C03BA1F3AB99}" dt="2024-08-01T12:41:42.963" v="38" actId="20577"/>
          <ac:spMkLst>
            <pc:docMk/>
            <pc:sldMk cId="0" sldId="265"/>
            <ac:spMk id="8" creationId="{17D2EE07-7419-AC61-AD65-780437FA2591}"/>
          </ac:spMkLst>
        </pc:spChg>
        <pc:spChg chg="mod">
          <ac:chgData name="C-H Marques" userId="57505b061e8ccec1" providerId="LiveId" clId="{D60785DF-7362-404C-B147-C03BA1F3AB99}" dt="2024-08-01T12:41:44.198" v="39" actId="20577"/>
          <ac:spMkLst>
            <pc:docMk/>
            <pc:sldMk cId="0" sldId="265"/>
            <ac:spMk id="11" creationId="{2A39C19C-FE51-83D8-F918-7620398DCA0C}"/>
          </ac:spMkLst>
        </pc:spChg>
        <pc:spChg chg="mod">
          <ac:chgData name="C-H Marques" userId="57505b061e8ccec1" providerId="LiveId" clId="{D60785DF-7362-404C-B147-C03BA1F3AB99}" dt="2024-08-01T12:41:46.402" v="40" actId="20577"/>
          <ac:spMkLst>
            <pc:docMk/>
            <pc:sldMk cId="0" sldId="265"/>
            <ac:spMk id="12" creationId="{38BCF47C-EC06-E181-2844-945A233F1763}"/>
          </ac:spMkLst>
        </pc:spChg>
      </pc:sldChg>
      <pc:sldChg chg="modSp mod">
        <pc:chgData name="C-H Marques" userId="57505b061e8ccec1" providerId="LiveId" clId="{D60785DF-7362-404C-B147-C03BA1F3AB99}" dt="2024-08-01T12:43:49.108" v="101" actId="33524"/>
        <pc:sldMkLst>
          <pc:docMk/>
          <pc:sldMk cId="0" sldId="266"/>
        </pc:sldMkLst>
        <pc:spChg chg="mod">
          <ac:chgData name="C-H Marques" userId="57505b061e8ccec1" providerId="LiveId" clId="{D60785DF-7362-404C-B147-C03BA1F3AB99}" dt="2024-08-01T12:43:49.108" v="101" actId="33524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C-H Marques" userId="57505b061e8ccec1" providerId="LiveId" clId="{D60785DF-7362-404C-B147-C03BA1F3AB99}" dt="2024-08-01T13:13:32.879" v="132" actId="20577"/>
        <pc:sldMkLst>
          <pc:docMk/>
          <pc:sldMk cId="0" sldId="269"/>
        </pc:sldMkLst>
        <pc:spChg chg="mod">
          <ac:chgData name="C-H Marques" userId="57505b061e8ccec1" providerId="LiveId" clId="{D60785DF-7362-404C-B147-C03BA1F3AB99}" dt="2024-08-01T13:13:32.879" v="132" actId="20577"/>
          <ac:spMkLst>
            <pc:docMk/>
            <pc:sldMk cId="0" sldId="269"/>
            <ac:spMk id="3" creationId="{00000000-0000-0000-0000-000000000000}"/>
          </ac:spMkLst>
        </pc:spChg>
      </pc:sldChg>
      <pc:sldChg chg="addSp delSp modSp mod">
        <pc:chgData name="C-H Marques" userId="57505b061e8ccec1" providerId="LiveId" clId="{D60785DF-7362-404C-B147-C03BA1F3AB99}" dt="2024-08-01T12:44:21.430" v="103" actId="20577"/>
        <pc:sldMkLst>
          <pc:docMk/>
          <pc:sldMk cId="0" sldId="271"/>
        </pc:sldMkLst>
        <pc:spChg chg="mod">
          <ac:chgData name="C-H Marques" userId="57505b061e8ccec1" providerId="LiveId" clId="{D60785DF-7362-404C-B147-C03BA1F3AB99}" dt="2024-08-01T12:44:21.430" v="103" actId="20577"/>
          <ac:spMkLst>
            <pc:docMk/>
            <pc:sldMk cId="0" sldId="271"/>
            <ac:spMk id="6" creationId="{47FBFDDF-509E-262F-8A66-E0A85DD2FFA6}"/>
          </ac:spMkLst>
        </pc:spChg>
        <pc:picChg chg="del">
          <ac:chgData name="C-H Marques" userId="57505b061e8ccec1" providerId="LiveId" clId="{D60785DF-7362-404C-B147-C03BA1F3AB99}" dt="2024-08-01T12:36:59.023" v="0" actId="478"/>
          <ac:picMkLst>
            <pc:docMk/>
            <pc:sldMk cId="0" sldId="271"/>
            <ac:picMk id="5" creationId="{5ABAE6C6-9780-2885-7573-B787D0008BB7}"/>
          </ac:picMkLst>
        </pc:picChg>
        <pc:picChg chg="add mod">
          <ac:chgData name="C-H Marques" userId="57505b061e8ccec1" providerId="LiveId" clId="{D60785DF-7362-404C-B147-C03BA1F3AB99}" dt="2024-08-01T12:37:40.352" v="9" actId="1076"/>
          <ac:picMkLst>
            <pc:docMk/>
            <pc:sldMk cId="0" sldId="271"/>
            <ac:picMk id="7" creationId="{142A365E-54FD-8B4B-DA10-CD1F7ACF4529}"/>
          </ac:picMkLst>
        </pc:picChg>
      </pc:sldChg>
      <pc:sldChg chg="modSp mod">
        <pc:chgData name="C-H Marques" userId="57505b061e8ccec1" providerId="LiveId" clId="{D60785DF-7362-404C-B147-C03BA1F3AB99}" dt="2024-08-01T12:41:09.324" v="35" actId="20577"/>
        <pc:sldMkLst>
          <pc:docMk/>
          <pc:sldMk cId="2310714621" sldId="340"/>
        </pc:sldMkLst>
        <pc:spChg chg="mod">
          <ac:chgData name="C-H Marques" userId="57505b061e8ccec1" providerId="LiveId" clId="{D60785DF-7362-404C-B147-C03BA1F3AB99}" dt="2024-08-01T12:41:09.324" v="35" actId="20577"/>
          <ac:spMkLst>
            <pc:docMk/>
            <pc:sldMk cId="2310714621" sldId="340"/>
            <ac:spMk id="9" creationId="{D3EEDA91-B28D-8294-7D95-ADD5E39C1565}"/>
          </ac:spMkLst>
        </pc:spChg>
      </pc:sldChg>
      <pc:sldChg chg="modSp mod">
        <pc:chgData name="C-H Marques" userId="57505b061e8ccec1" providerId="LiveId" clId="{D60785DF-7362-404C-B147-C03BA1F3AB99}" dt="2024-08-01T12:41:59.993" v="41" actId="20577"/>
        <pc:sldMkLst>
          <pc:docMk/>
          <pc:sldMk cId="2579311189" sldId="341"/>
        </pc:sldMkLst>
        <pc:spChg chg="mod">
          <ac:chgData name="C-H Marques" userId="57505b061e8ccec1" providerId="LiveId" clId="{D60785DF-7362-404C-B147-C03BA1F3AB99}" dt="2024-08-01T12:41:59.993" v="41" actId="20577"/>
          <ac:spMkLst>
            <pc:docMk/>
            <pc:sldMk cId="2579311189" sldId="341"/>
            <ac:spMk id="6" creationId="{3A2EB160-1B0A-B9A8-DBA4-494D358B1A76}"/>
          </ac:spMkLst>
        </pc:spChg>
      </pc:sldChg>
      <pc:sldChg chg="modSp mod">
        <pc:chgData name="C-H Marques" userId="57505b061e8ccec1" providerId="LiveId" clId="{D60785DF-7362-404C-B147-C03BA1F3AB99}" dt="2024-08-01T12:41:24.284" v="37" actId="20577"/>
        <pc:sldMkLst>
          <pc:docMk/>
          <pc:sldMk cId="1334374981" sldId="342"/>
        </pc:sldMkLst>
        <pc:spChg chg="mod">
          <ac:chgData name="C-H Marques" userId="57505b061e8ccec1" providerId="LiveId" clId="{D60785DF-7362-404C-B147-C03BA1F3AB99}" dt="2024-08-01T12:41:24.284" v="37" actId="20577"/>
          <ac:spMkLst>
            <pc:docMk/>
            <pc:sldMk cId="1334374981" sldId="342"/>
            <ac:spMk id="4" creationId="{B3E17BAB-D0AE-B27F-A5F3-13A45046C7F7}"/>
          </ac:spMkLst>
        </pc:spChg>
        <pc:spChg chg="mod">
          <ac:chgData name="C-H Marques" userId="57505b061e8ccec1" providerId="LiveId" clId="{D60785DF-7362-404C-B147-C03BA1F3AB99}" dt="2024-08-01T12:41:22.598" v="36" actId="20577"/>
          <ac:spMkLst>
            <pc:docMk/>
            <pc:sldMk cId="1334374981" sldId="342"/>
            <ac:spMk id="5" creationId="{F1D4E245-554A-FC56-8EE2-5CA85E3B4F11}"/>
          </ac:spMkLst>
        </pc:spChg>
      </pc:sldChg>
      <pc:sldChg chg="modSp mod">
        <pc:chgData name="C-H Marques" userId="57505b061e8ccec1" providerId="LiveId" clId="{D60785DF-7362-404C-B147-C03BA1F3AB99}" dt="2024-08-01T12:43:23.356" v="100" actId="20577"/>
        <pc:sldMkLst>
          <pc:docMk/>
          <pc:sldMk cId="361687157" sldId="343"/>
        </pc:sldMkLst>
        <pc:spChg chg="mod">
          <ac:chgData name="C-H Marques" userId="57505b061e8ccec1" providerId="LiveId" clId="{D60785DF-7362-404C-B147-C03BA1F3AB99}" dt="2024-08-01T12:43:23.356" v="100" actId="20577"/>
          <ac:spMkLst>
            <pc:docMk/>
            <pc:sldMk cId="361687157" sldId="343"/>
            <ac:spMk id="10" creationId="{06CFC4BD-4A23-86A1-B963-C9EEE0930541}"/>
          </ac:spMkLst>
        </pc:spChg>
      </pc:sldChg>
      <pc:sldChg chg="modSp mod">
        <pc:chgData name="C-H Marques" userId="57505b061e8ccec1" providerId="LiveId" clId="{D60785DF-7362-404C-B147-C03BA1F3AB99}" dt="2024-08-01T12:42:29.800" v="42" actId="33524"/>
        <pc:sldMkLst>
          <pc:docMk/>
          <pc:sldMk cId="1366056074" sldId="344"/>
        </pc:sldMkLst>
        <pc:spChg chg="mod">
          <ac:chgData name="C-H Marques" userId="57505b061e8ccec1" providerId="LiveId" clId="{D60785DF-7362-404C-B147-C03BA1F3AB99}" dt="2024-08-01T12:42:29.800" v="42" actId="33524"/>
          <ac:spMkLst>
            <pc:docMk/>
            <pc:sldMk cId="1366056074" sldId="344"/>
            <ac:spMk id="10" creationId="{06CFC4BD-4A23-86A1-B963-C9EEE0930541}"/>
          </ac:spMkLst>
        </pc:spChg>
      </pc:sldChg>
      <pc:sldChg chg="modSp mod">
        <pc:chgData name="C-H Marques" userId="57505b061e8ccec1" providerId="LiveId" clId="{D60785DF-7362-404C-B147-C03BA1F3AB99}" dt="2024-08-01T12:51:38.229" v="130" actId="6549"/>
        <pc:sldMkLst>
          <pc:docMk/>
          <pc:sldMk cId="2642572280" sldId="350"/>
        </pc:sldMkLst>
        <pc:spChg chg="mod">
          <ac:chgData name="C-H Marques" userId="57505b061e8ccec1" providerId="LiveId" clId="{D60785DF-7362-404C-B147-C03BA1F3AB99}" dt="2024-08-01T12:51:38.229" v="130" actId="6549"/>
          <ac:spMkLst>
            <pc:docMk/>
            <pc:sldMk cId="2642572280" sldId="350"/>
            <ac:spMk id="4" creationId="{EEF0804A-B6C8-9665-594E-18049C2F74E5}"/>
          </ac:spMkLst>
        </pc:spChg>
        <pc:spChg chg="mod">
          <ac:chgData name="C-H Marques" userId="57505b061e8ccec1" providerId="LiveId" clId="{D60785DF-7362-404C-B147-C03BA1F3AB99}" dt="2024-08-01T12:45:54.544" v="104"/>
          <ac:spMkLst>
            <pc:docMk/>
            <pc:sldMk cId="2642572280" sldId="350"/>
            <ac:spMk id="10" creationId="{4983BB6A-C80D-4E4D-3601-6721C9B06309}"/>
          </ac:spMkLst>
        </pc:spChg>
      </pc:sldChg>
    </pc:docChg>
  </pc:docChgLst>
  <pc:docChgLst>
    <pc:chgData name="C-H Marques" userId="57505b061e8ccec1" providerId="LiveId" clId="{5D1A69B0-912E-BE41-8327-835073959FFB}"/>
    <pc:docChg chg="undo custSel addSld delSld modSld">
      <pc:chgData name="C-H Marques" userId="57505b061e8ccec1" providerId="LiveId" clId="{5D1A69B0-912E-BE41-8327-835073959FFB}" dt="2024-07-09T11:11:43.853" v="1222" actId="2"/>
      <pc:docMkLst>
        <pc:docMk/>
      </pc:docMkLst>
      <pc:sldChg chg="modSp mod">
        <pc:chgData name="C-H Marques" userId="57505b061e8ccec1" providerId="LiveId" clId="{5D1A69B0-912E-BE41-8327-835073959FFB}" dt="2024-07-04T18:54:10.356" v="345" actId="20577"/>
        <pc:sldMkLst>
          <pc:docMk/>
          <pc:sldMk cId="0" sldId="257"/>
        </pc:sldMkLst>
        <pc:spChg chg="mod">
          <ac:chgData name="C-H Marques" userId="57505b061e8ccec1" providerId="LiveId" clId="{5D1A69B0-912E-BE41-8327-835073959FFB}" dt="2024-07-04T18:54:10.356" v="345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mod">
        <pc:chgData name="C-H Marques" userId="57505b061e8ccec1" providerId="LiveId" clId="{5D1A69B0-912E-BE41-8327-835073959FFB}" dt="2024-07-04T18:54:32.855" v="359" actId="14100"/>
        <pc:sldMkLst>
          <pc:docMk/>
          <pc:sldMk cId="0" sldId="259"/>
        </pc:sldMkLst>
        <pc:spChg chg="add mod">
          <ac:chgData name="C-H Marques" userId="57505b061e8ccec1" providerId="LiveId" clId="{5D1A69B0-912E-BE41-8327-835073959FFB}" dt="2024-07-04T13:52:58.647" v="43" actId="1076"/>
          <ac:spMkLst>
            <pc:docMk/>
            <pc:sldMk cId="0" sldId="259"/>
            <ac:spMk id="2" creationId="{FBCAB546-89C5-77A6-F676-C4900722790B}"/>
          </ac:spMkLst>
        </pc:spChg>
        <pc:spChg chg="mod">
          <ac:chgData name="C-H Marques" userId="57505b061e8ccec1" providerId="LiveId" clId="{5D1A69B0-912E-BE41-8327-835073959FFB}" dt="2024-07-04T13:55:20.523" v="98" actId="14100"/>
          <ac:spMkLst>
            <pc:docMk/>
            <pc:sldMk cId="0" sldId="259"/>
            <ac:spMk id="4" creationId="{A8B6FABD-6663-388F-34AB-443C3FADA196}"/>
          </ac:spMkLst>
        </pc:spChg>
        <pc:spChg chg="del mod">
          <ac:chgData name="C-H Marques" userId="57505b061e8ccec1" providerId="LiveId" clId="{5D1A69B0-912E-BE41-8327-835073959FFB}" dt="2024-07-04T13:57:37.378" v="339" actId="478"/>
          <ac:spMkLst>
            <pc:docMk/>
            <pc:sldMk cId="0" sldId="259"/>
            <ac:spMk id="5" creationId="{EA511C7A-C29B-8101-CBD6-F5D0D19F3885}"/>
          </ac:spMkLst>
        </pc:spChg>
        <pc:spChg chg="add mod">
          <ac:chgData name="C-H Marques" userId="57505b061e8ccec1" providerId="LiveId" clId="{5D1A69B0-912E-BE41-8327-835073959FFB}" dt="2024-07-04T18:54:32.855" v="359" actId="14100"/>
          <ac:spMkLst>
            <pc:docMk/>
            <pc:sldMk cId="0" sldId="259"/>
            <ac:spMk id="7" creationId="{171BCE24-4FC0-AB12-89AF-82542F887FDB}"/>
          </ac:spMkLst>
        </pc:spChg>
        <pc:spChg chg="add mod">
          <ac:chgData name="C-H Marques" userId="57505b061e8ccec1" providerId="LiveId" clId="{5D1A69B0-912E-BE41-8327-835073959FFB}" dt="2024-07-04T13:57:33.735" v="338" actId="20577"/>
          <ac:spMkLst>
            <pc:docMk/>
            <pc:sldMk cId="0" sldId="259"/>
            <ac:spMk id="8" creationId="{9399DA93-6CE5-3028-E422-E5948264D290}"/>
          </ac:spMkLst>
        </pc:spChg>
      </pc:sldChg>
      <pc:sldChg chg="modSp mod">
        <pc:chgData name="C-H Marques" userId="57505b061e8ccec1" providerId="LiveId" clId="{5D1A69B0-912E-BE41-8327-835073959FFB}" dt="2024-07-09T11:11:26.569" v="1191" actId="2"/>
        <pc:sldMkLst>
          <pc:docMk/>
          <pc:sldMk cId="0" sldId="261"/>
        </pc:sldMkLst>
        <pc:graphicFrameChg chg="modGraphic">
          <ac:chgData name="C-H Marques" userId="57505b061e8ccec1" providerId="LiveId" clId="{5D1A69B0-912E-BE41-8327-835073959FFB}" dt="2024-07-09T11:11:26.569" v="1191" actId="2"/>
          <ac:graphicFrameMkLst>
            <pc:docMk/>
            <pc:sldMk cId="0" sldId="261"/>
            <ac:graphicFrameMk id="3" creationId="{00000000-0000-0000-0000-000000000000}"/>
          </ac:graphicFrameMkLst>
        </pc:graphicFrameChg>
      </pc:sldChg>
      <pc:sldChg chg="del">
        <pc:chgData name="C-H Marques" userId="57505b061e8ccec1" providerId="LiveId" clId="{5D1A69B0-912E-BE41-8327-835073959FFB}" dt="2024-07-04T14:03:52.122" v="341" actId="2696"/>
        <pc:sldMkLst>
          <pc:docMk/>
          <pc:sldMk cId="0" sldId="262"/>
        </pc:sldMkLst>
      </pc:sldChg>
      <pc:sldChg chg="modSp mod">
        <pc:chgData name="C-H Marques" userId="57505b061e8ccec1" providerId="LiveId" clId="{5D1A69B0-912E-BE41-8327-835073959FFB}" dt="2024-07-09T11:11:34.784" v="1204" actId="2"/>
        <pc:sldMkLst>
          <pc:docMk/>
          <pc:sldMk cId="0" sldId="263"/>
        </pc:sldMkLst>
        <pc:spChg chg="mod">
          <ac:chgData name="C-H Marques" userId="57505b061e8ccec1" providerId="LiveId" clId="{5D1A69B0-912E-BE41-8327-835073959FFB}" dt="2024-07-09T11:11:34.784" v="1204" actId="2"/>
          <ac:spMkLst>
            <pc:docMk/>
            <pc:sldMk cId="0" sldId="263"/>
            <ac:spMk id="3" creationId="{00000000-0000-0000-0000-000000000000}"/>
          </ac:spMkLst>
        </pc:spChg>
        <pc:spChg chg="mod">
          <ac:chgData name="C-H Marques" userId="57505b061e8ccec1" providerId="LiveId" clId="{5D1A69B0-912E-BE41-8327-835073959FFB}" dt="2024-07-04T19:00:02.588" v="522" actId="20577"/>
          <ac:spMkLst>
            <pc:docMk/>
            <pc:sldMk cId="0" sldId="263"/>
            <ac:spMk id="10" creationId="{4983BB6A-C80D-4E4D-3601-6721C9B06309}"/>
          </ac:spMkLst>
        </pc:spChg>
        <pc:graphicFrameChg chg="modGraphic">
          <ac:chgData name="C-H Marques" userId="57505b061e8ccec1" providerId="LiveId" clId="{5D1A69B0-912E-BE41-8327-835073959FFB}" dt="2024-07-04T18:59:40.846" v="506" actId="20577"/>
          <ac:graphicFrameMkLst>
            <pc:docMk/>
            <pc:sldMk cId="0" sldId="263"/>
            <ac:graphicFrameMk id="5" creationId="{00000000-0000-0000-0000-000000000000}"/>
          </ac:graphicFrameMkLst>
        </pc:graphicFrameChg>
      </pc:sldChg>
      <pc:sldChg chg="modSp mod">
        <pc:chgData name="C-H Marques" userId="57505b061e8ccec1" providerId="LiveId" clId="{5D1A69B0-912E-BE41-8327-835073959FFB}" dt="2024-07-04T13:50:24.902" v="5" actId="14100"/>
        <pc:sldMkLst>
          <pc:docMk/>
          <pc:sldMk cId="0" sldId="264"/>
        </pc:sldMkLst>
        <pc:picChg chg="mod">
          <ac:chgData name="C-H Marques" userId="57505b061e8ccec1" providerId="LiveId" clId="{5D1A69B0-912E-BE41-8327-835073959FFB}" dt="2024-07-04T13:50:24.902" v="5" actId="14100"/>
          <ac:picMkLst>
            <pc:docMk/>
            <pc:sldMk cId="0" sldId="264"/>
            <ac:picMk id="5" creationId="{B38F1303-2DE2-88F9-08A0-49FCFD4F5EBE}"/>
          </ac:picMkLst>
        </pc:picChg>
        <pc:picChg chg="mod">
          <ac:chgData name="C-H Marques" userId="57505b061e8ccec1" providerId="LiveId" clId="{5D1A69B0-912E-BE41-8327-835073959FFB}" dt="2024-07-04T13:50:15.060" v="3" actId="1076"/>
          <ac:picMkLst>
            <pc:docMk/>
            <pc:sldMk cId="0" sldId="264"/>
            <ac:picMk id="6" creationId="{1C5EC878-F437-58EA-9DF1-FF0D91D4A290}"/>
          </ac:picMkLst>
        </pc:picChg>
      </pc:sldChg>
      <pc:sldChg chg="modSp mod">
        <pc:chgData name="C-H Marques" userId="57505b061e8ccec1" providerId="LiveId" clId="{5D1A69B0-912E-BE41-8327-835073959FFB}" dt="2024-07-09T11:11:43.853" v="1222" actId="2"/>
        <pc:sldMkLst>
          <pc:docMk/>
          <pc:sldMk cId="0" sldId="265"/>
        </pc:sldMkLst>
        <pc:spChg chg="mod">
          <ac:chgData name="C-H Marques" userId="57505b061e8ccec1" providerId="LiveId" clId="{5D1A69B0-912E-BE41-8327-835073959FFB}" dt="2024-07-09T11:11:39.747" v="1213" actId="2"/>
          <ac:spMkLst>
            <pc:docMk/>
            <pc:sldMk cId="0" sldId="265"/>
            <ac:spMk id="3" creationId="{00000000-0000-0000-0000-000000000000}"/>
          </ac:spMkLst>
        </pc:spChg>
        <pc:spChg chg="mod">
          <ac:chgData name="C-H Marques" userId="57505b061e8ccec1" providerId="LiveId" clId="{5D1A69B0-912E-BE41-8327-835073959FFB}" dt="2024-07-09T11:11:43.853" v="1222" actId="2"/>
          <ac:spMkLst>
            <pc:docMk/>
            <pc:sldMk cId="0" sldId="265"/>
            <ac:spMk id="7" creationId="{6329CB51-73E2-14CA-479A-93C837684DFA}"/>
          </ac:spMkLst>
        </pc:spChg>
        <pc:spChg chg="mod">
          <ac:chgData name="C-H Marques" userId="57505b061e8ccec1" providerId="LiveId" clId="{5D1A69B0-912E-BE41-8327-835073959FFB}" dt="2024-07-04T19:02:52.007" v="646" actId="20577"/>
          <ac:spMkLst>
            <pc:docMk/>
            <pc:sldMk cId="0" sldId="265"/>
            <ac:spMk id="8" creationId="{17D2EE07-7419-AC61-AD65-780437FA2591}"/>
          </ac:spMkLst>
        </pc:spChg>
        <pc:spChg chg="mod">
          <ac:chgData name="C-H Marques" userId="57505b061e8ccec1" providerId="LiveId" clId="{5D1A69B0-912E-BE41-8327-835073959FFB}" dt="2024-07-04T19:02:54.294" v="647" actId="20577"/>
          <ac:spMkLst>
            <pc:docMk/>
            <pc:sldMk cId="0" sldId="265"/>
            <ac:spMk id="11" creationId="{2A39C19C-FE51-83D8-F918-7620398DCA0C}"/>
          </ac:spMkLst>
        </pc:spChg>
        <pc:spChg chg="mod">
          <ac:chgData name="C-H Marques" userId="57505b061e8ccec1" providerId="LiveId" clId="{5D1A69B0-912E-BE41-8327-835073959FFB}" dt="2024-07-04T19:03:36.507" v="687" actId="20577"/>
          <ac:spMkLst>
            <pc:docMk/>
            <pc:sldMk cId="0" sldId="265"/>
            <ac:spMk id="12" creationId="{38BCF47C-EC06-E181-2844-945A233F1763}"/>
          </ac:spMkLst>
        </pc:spChg>
      </pc:sldChg>
      <pc:sldChg chg="modSp mod">
        <pc:chgData name="C-H Marques" userId="57505b061e8ccec1" providerId="LiveId" clId="{5D1A69B0-912E-BE41-8327-835073959FFB}" dt="2024-07-04T19:10:06.648" v="1011" actId="20577"/>
        <pc:sldMkLst>
          <pc:docMk/>
          <pc:sldMk cId="0" sldId="266"/>
        </pc:sldMkLst>
        <pc:spChg chg="mod">
          <ac:chgData name="C-H Marques" userId="57505b061e8ccec1" providerId="LiveId" clId="{5D1A69B0-912E-BE41-8327-835073959FFB}" dt="2024-07-04T19:10:06.648" v="1011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C-H Marques" userId="57505b061e8ccec1" providerId="LiveId" clId="{5D1A69B0-912E-BE41-8327-835073959FFB}" dt="2024-07-09T11:11:12.850" v="1167" actId="2"/>
        <pc:sldMkLst>
          <pc:docMk/>
          <pc:sldMk cId="0" sldId="269"/>
        </pc:sldMkLst>
        <pc:spChg chg="mod">
          <ac:chgData name="C-H Marques" userId="57505b061e8ccec1" providerId="LiveId" clId="{5D1A69B0-912E-BE41-8327-835073959FFB}" dt="2024-07-09T11:11:12.850" v="1167" actId="2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C-H Marques" userId="57505b061e8ccec1" providerId="LiveId" clId="{5D1A69B0-912E-BE41-8327-835073959FFB}" dt="2024-07-09T11:11:14.623" v="1169" actId="2"/>
        <pc:sldMkLst>
          <pc:docMk/>
          <pc:sldMk cId="0" sldId="274"/>
        </pc:sldMkLst>
        <pc:spChg chg="mod">
          <ac:chgData name="C-H Marques" userId="57505b061e8ccec1" providerId="LiveId" clId="{5D1A69B0-912E-BE41-8327-835073959FFB}" dt="2024-07-09T11:11:14.623" v="1169" actId="2"/>
          <ac:spMkLst>
            <pc:docMk/>
            <pc:sldMk cId="0" sldId="274"/>
            <ac:spMk id="2" creationId="{00000000-0000-0000-0000-000000000000}"/>
          </ac:spMkLst>
        </pc:spChg>
      </pc:sldChg>
      <pc:sldChg chg="modSp mod">
        <pc:chgData name="C-H Marques" userId="57505b061e8ccec1" providerId="LiveId" clId="{5D1A69B0-912E-BE41-8327-835073959FFB}" dt="2024-07-04T19:13:34.510" v="1151" actId="20577"/>
        <pc:sldMkLst>
          <pc:docMk/>
          <pc:sldMk cId="269005490" sldId="337"/>
        </pc:sldMkLst>
        <pc:spChg chg="mod">
          <ac:chgData name="C-H Marques" userId="57505b061e8ccec1" providerId="LiveId" clId="{5D1A69B0-912E-BE41-8327-835073959FFB}" dt="2024-07-04T19:13:34.510" v="1151" actId="20577"/>
          <ac:spMkLst>
            <pc:docMk/>
            <pc:sldMk cId="269005490" sldId="337"/>
            <ac:spMk id="3" creationId="{00000000-0000-0000-0000-000000000000}"/>
          </ac:spMkLst>
        </pc:spChg>
      </pc:sldChg>
      <pc:sldChg chg="modSp mod">
        <pc:chgData name="C-H Marques" userId="57505b061e8ccec1" providerId="LiveId" clId="{5D1A69B0-912E-BE41-8327-835073959FFB}" dt="2024-07-04T19:01:05.012" v="555" actId="20577"/>
        <pc:sldMkLst>
          <pc:docMk/>
          <pc:sldMk cId="2310714621" sldId="340"/>
        </pc:sldMkLst>
        <pc:spChg chg="mod">
          <ac:chgData name="C-H Marques" userId="57505b061e8ccec1" providerId="LiveId" clId="{5D1A69B0-912E-BE41-8327-835073959FFB}" dt="2024-07-04T19:01:05.012" v="555" actId="20577"/>
          <ac:spMkLst>
            <pc:docMk/>
            <pc:sldMk cId="2310714621" sldId="340"/>
            <ac:spMk id="9" creationId="{D3EEDA91-B28D-8294-7D95-ADD5E39C1565}"/>
          </ac:spMkLst>
        </pc:spChg>
      </pc:sldChg>
      <pc:sldChg chg="modSp mod">
        <pc:chgData name="C-H Marques" userId="57505b061e8ccec1" providerId="LiveId" clId="{5D1A69B0-912E-BE41-8327-835073959FFB}" dt="2024-07-04T19:04:03.459" v="690" actId="20577"/>
        <pc:sldMkLst>
          <pc:docMk/>
          <pc:sldMk cId="2579311189" sldId="341"/>
        </pc:sldMkLst>
        <pc:spChg chg="mod">
          <ac:chgData name="C-H Marques" userId="57505b061e8ccec1" providerId="LiveId" clId="{5D1A69B0-912E-BE41-8327-835073959FFB}" dt="2024-07-04T19:04:03.459" v="690" actId="20577"/>
          <ac:spMkLst>
            <pc:docMk/>
            <pc:sldMk cId="2579311189" sldId="341"/>
            <ac:spMk id="6" creationId="{3A2EB160-1B0A-B9A8-DBA4-494D358B1A76}"/>
          </ac:spMkLst>
        </pc:spChg>
      </pc:sldChg>
      <pc:sldChg chg="modSp mod">
        <pc:chgData name="C-H Marques" userId="57505b061e8ccec1" providerId="LiveId" clId="{5D1A69B0-912E-BE41-8327-835073959FFB}" dt="2024-07-04T19:02:40.760" v="645" actId="20577"/>
        <pc:sldMkLst>
          <pc:docMk/>
          <pc:sldMk cId="1334374981" sldId="342"/>
        </pc:sldMkLst>
        <pc:spChg chg="mod">
          <ac:chgData name="C-H Marques" userId="57505b061e8ccec1" providerId="LiveId" clId="{5D1A69B0-912E-BE41-8327-835073959FFB}" dt="2024-07-04T19:02:39.215" v="644" actId="20577"/>
          <ac:spMkLst>
            <pc:docMk/>
            <pc:sldMk cId="1334374981" sldId="342"/>
            <ac:spMk id="4" creationId="{B3E17BAB-D0AE-B27F-A5F3-13A45046C7F7}"/>
          </ac:spMkLst>
        </pc:spChg>
        <pc:spChg chg="mod">
          <ac:chgData name="C-H Marques" userId="57505b061e8ccec1" providerId="LiveId" clId="{5D1A69B0-912E-BE41-8327-835073959FFB}" dt="2024-07-04T19:02:40.760" v="645" actId="20577"/>
          <ac:spMkLst>
            <pc:docMk/>
            <pc:sldMk cId="1334374981" sldId="342"/>
            <ac:spMk id="5" creationId="{F1D4E245-554A-FC56-8EE2-5CA85E3B4F11}"/>
          </ac:spMkLst>
        </pc:spChg>
        <pc:spChg chg="mod">
          <ac:chgData name="C-H Marques" userId="57505b061e8ccec1" providerId="LiveId" clId="{5D1A69B0-912E-BE41-8327-835073959FFB}" dt="2024-07-04T19:02:35.832" v="643" actId="20577"/>
          <ac:spMkLst>
            <pc:docMk/>
            <pc:sldMk cId="1334374981" sldId="342"/>
            <ac:spMk id="9" creationId="{5F7F1464-5784-8F6F-7BF6-A3A88BF57C4A}"/>
          </ac:spMkLst>
        </pc:spChg>
      </pc:sldChg>
      <pc:sldChg chg="modSp mod">
        <pc:chgData name="C-H Marques" userId="57505b061e8ccec1" providerId="LiveId" clId="{5D1A69B0-912E-BE41-8327-835073959FFB}" dt="2024-07-09T11:11:11.040" v="1165" actId="2"/>
        <pc:sldMkLst>
          <pc:docMk/>
          <pc:sldMk cId="361687157" sldId="343"/>
        </pc:sldMkLst>
        <pc:spChg chg="mod">
          <ac:chgData name="C-H Marques" userId="57505b061e8ccec1" providerId="LiveId" clId="{5D1A69B0-912E-BE41-8327-835073959FFB}" dt="2024-07-09T11:11:11.040" v="1165" actId="2"/>
          <ac:spMkLst>
            <pc:docMk/>
            <pc:sldMk cId="361687157" sldId="343"/>
            <ac:spMk id="10" creationId="{06CFC4BD-4A23-86A1-B963-C9EEE0930541}"/>
          </ac:spMkLst>
        </pc:spChg>
      </pc:sldChg>
      <pc:sldChg chg="modSp mod">
        <pc:chgData name="C-H Marques" userId="57505b061e8ccec1" providerId="LiveId" clId="{5D1A69B0-912E-BE41-8327-835073959FFB}" dt="2024-07-04T19:07:06.203" v="854" actId="14100"/>
        <pc:sldMkLst>
          <pc:docMk/>
          <pc:sldMk cId="1366056074" sldId="344"/>
        </pc:sldMkLst>
        <pc:spChg chg="mod">
          <ac:chgData name="C-H Marques" userId="57505b061e8ccec1" providerId="LiveId" clId="{5D1A69B0-912E-BE41-8327-835073959FFB}" dt="2024-07-04T19:04:20.258" v="692" actId="20577"/>
          <ac:spMkLst>
            <pc:docMk/>
            <pc:sldMk cId="1366056074" sldId="344"/>
            <ac:spMk id="7" creationId="{9A1AFF4E-D309-427B-59FD-C1B6D7F66D09}"/>
          </ac:spMkLst>
        </pc:spChg>
        <pc:spChg chg="mod">
          <ac:chgData name="C-H Marques" userId="57505b061e8ccec1" providerId="LiveId" clId="{5D1A69B0-912E-BE41-8327-835073959FFB}" dt="2024-07-04T19:07:06.203" v="854" actId="14100"/>
          <ac:spMkLst>
            <pc:docMk/>
            <pc:sldMk cId="1366056074" sldId="344"/>
            <ac:spMk id="8" creationId="{B54782D5-99C6-8C0F-7323-66840DD6F906}"/>
          </ac:spMkLst>
        </pc:spChg>
        <pc:spChg chg="mod">
          <ac:chgData name="C-H Marques" userId="57505b061e8ccec1" providerId="LiveId" clId="{5D1A69B0-912E-BE41-8327-835073959FFB}" dt="2024-07-04T19:06:40.736" v="852" actId="20577"/>
          <ac:spMkLst>
            <pc:docMk/>
            <pc:sldMk cId="1366056074" sldId="344"/>
            <ac:spMk id="10" creationId="{06CFC4BD-4A23-86A1-B963-C9EEE0930541}"/>
          </ac:spMkLst>
        </pc:spChg>
      </pc:sldChg>
      <pc:sldChg chg="modSp mod">
        <pc:chgData name="C-H Marques" userId="57505b061e8ccec1" providerId="LiveId" clId="{5D1A69B0-912E-BE41-8327-835073959FFB}" dt="2024-07-09T11:11:13.716" v="1168" actId="2"/>
        <pc:sldMkLst>
          <pc:docMk/>
          <pc:sldMk cId="3814022590" sldId="345"/>
        </pc:sldMkLst>
        <pc:spChg chg="mod">
          <ac:chgData name="C-H Marques" userId="57505b061e8ccec1" providerId="LiveId" clId="{5D1A69B0-912E-BE41-8327-835073959FFB}" dt="2024-07-09T11:11:13.716" v="1168" actId="2"/>
          <ac:spMkLst>
            <pc:docMk/>
            <pc:sldMk cId="3814022590" sldId="345"/>
            <ac:spMk id="3" creationId="{00000000-0000-0000-0000-000000000000}"/>
          </ac:spMkLst>
        </pc:spChg>
      </pc:sldChg>
      <pc:sldChg chg="modSp mod">
        <pc:chgData name="C-H Marques" userId="57505b061e8ccec1" providerId="LiveId" clId="{5D1A69B0-912E-BE41-8327-835073959FFB}" dt="2024-07-04T19:00:41.225" v="554" actId="20577"/>
        <pc:sldMkLst>
          <pc:docMk/>
          <pc:sldMk cId="2642572280" sldId="350"/>
        </pc:sldMkLst>
        <pc:spChg chg="mod">
          <ac:chgData name="C-H Marques" userId="57505b061e8ccec1" providerId="LiveId" clId="{5D1A69B0-912E-BE41-8327-835073959FFB}" dt="2024-07-04T19:00:28.747" v="543" actId="20577"/>
          <ac:spMkLst>
            <pc:docMk/>
            <pc:sldMk cId="2642572280" sldId="350"/>
            <ac:spMk id="4" creationId="{EEF0804A-B6C8-9665-594E-18049C2F74E5}"/>
          </ac:spMkLst>
        </pc:spChg>
        <pc:spChg chg="mod">
          <ac:chgData name="C-H Marques" userId="57505b061e8ccec1" providerId="LiveId" clId="{5D1A69B0-912E-BE41-8327-835073959FFB}" dt="2024-07-04T19:00:41.225" v="554" actId="20577"/>
          <ac:spMkLst>
            <pc:docMk/>
            <pc:sldMk cId="2642572280" sldId="350"/>
            <ac:spMk id="9" creationId="{B95FC100-7A4C-397C-0856-0A039AD6DDAE}"/>
          </ac:spMkLst>
        </pc:spChg>
        <pc:spChg chg="mod">
          <ac:chgData name="C-H Marques" userId="57505b061e8ccec1" providerId="LiveId" clId="{5D1A69B0-912E-BE41-8327-835073959FFB}" dt="2024-07-04T19:00:22.348" v="542" actId="20577"/>
          <ac:spMkLst>
            <pc:docMk/>
            <pc:sldMk cId="2642572280" sldId="350"/>
            <ac:spMk id="10" creationId="{4983BB6A-C80D-4E4D-3601-6721C9B06309}"/>
          </ac:spMkLst>
        </pc:spChg>
      </pc:sldChg>
      <pc:sldChg chg="modSp add mod">
        <pc:chgData name="C-H Marques" userId="57505b061e8ccec1" providerId="LiveId" clId="{5D1A69B0-912E-BE41-8327-835073959FFB}" dt="2024-07-09T11:11:32.976" v="1203" actId="2"/>
        <pc:sldMkLst>
          <pc:docMk/>
          <pc:sldMk cId="0" sldId="351"/>
        </pc:sldMkLst>
        <pc:spChg chg="mod">
          <ac:chgData name="C-H Marques" userId="57505b061e8ccec1" providerId="LiveId" clId="{5D1A69B0-912E-BE41-8327-835073959FFB}" dt="2024-07-09T11:11:32.976" v="1203" actId="2"/>
          <ac:spMkLst>
            <pc:docMk/>
            <pc:sldMk cId="0" sldId="35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9B24-B405-6247-B1C7-6A110D5CFDBA}" type="datetimeFigureOut">
              <a:rPr lang="fr-FR" smtClean="0"/>
              <a:t>25/07/2025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8E890-C916-114C-A643-1B838D978C3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0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F090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F090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F090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22"/>
            <a:ext cx="12191999" cy="6856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1008" y="2347848"/>
            <a:ext cx="5218430" cy="1393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932" y="3581400"/>
            <a:ext cx="10708133" cy="3161506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341370" marR="5080" indent="-3328670" algn="ctr">
              <a:lnSpc>
                <a:spcPts val="5400"/>
              </a:lnSpc>
              <a:spcBef>
                <a:spcPts val="900"/>
              </a:spcBef>
              <a:tabLst>
                <a:tab pos="5039995" algn="l"/>
              </a:tabLst>
            </a:pPr>
            <a:r>
              <a:rPr lang="fr-CH" sz="5000" spc="-20" dirty="0">
                <a:latin typeface="Trebuchet MS" panose="020B0703020202090204" pitchFamily="34" charset="0"/>
                <a:cs typeface="Carlito"/>
              </a:rPr>
              <a:t>Juniors </a:t>
            </a:r>
            <a:r>
              <a:rPr lang="fr-CH" sz="5000" spc="-20" dirty="0">
                <a:solidFill>
                  <a:srgbClr val="FF0000"/>
                </a:solidFill>
                <a:latin typeface="Trebuchet MS" panose="020B0703020202090204" pitchFamily="34" charset="0"/>
                <a:cs typeface="Carlito"/>
              </a:rPr>
              <a:t>XX</a:t>
            </a:r>
          </a:p>
          <a:p>
            <a:pPr marL="3341370" marR="5080" indent="-3328670" algn="ctr">
              <a:lnSpc>
                <a:spcPts val="5400"/>
              </a:lnSpc>
              <a:spcBef>
                <a:spcPts val="900"/>
              </a:spcBef>
              <a:tabLst>
                <a:tab pos="5039995" algn="l"/>
              </a:tabLst>
            </a:pPr>
            <a:r>
              <a:rPr lang="fr-CH" sz="5000" spc="-20" dirty="0">
                <a:latin typeface="Trebuchet MS" panose="020B0703020202090204" pitchFamily="34" charset="0"/>
                <a:cs typeface="Carlito"/>
              </a:rPr>
              <a:t>FC </a:t>
            </a:r>
            <a:r>
              <a:rPr lang="fr-CH" sz="5000" spc="-20" dirty="0" err="1">
                <a:latin typeface="Trebuchet MS" panose="020B0703020202090204" pitchFamily="34" charset="0"/>
                <a:cs typeface="Carlito"/>
              </a:rPr>
              <a:t>Orsières</a:t>
            </a:r>
            <a:endParaRPr lang="fr-CH" sz="5000" spc="-20" dirty="0">
              <a:latin typeface="Trebuchet MS" panose="020B0703020202090204" pitchFamily="34" charset="0"/>
              <a:cs typeface="Carlito"/>
            </a:endParaRPr>
          </a:p>
          <a:p>
            <a:pPr marL="3341370" marR="5080" indent="-3328670" algn="ctr">
              <a:lnSpc>
                <a:spcPts val="5400"/>
              </a:lnSpc>
              <a:spcBef>
                <a:spcPts val="900"/>
              </a:spcBef>
              <a:tabLst>
                <a:tab pos="5039995" algn="l"/>
              </a:tabLst>
            </a:pPr>
            <a:r>
              <a:rPr lang="fr-CH" sz="4000" spc="-10" dirty="0">
                <a:latin typeface="Trebuchet MS" panose="020B0703020202090204" pitchFamily="34" charset="0"/>
                <a:cs typeface="Carlito"/>
              </a:rPr>
              <a:t>S</a:t>
            </a:r>
            <a:r>
              <a:rPr lang="fr-CH" sz="4000" dirty="0">
                <a:latin typeface="Trebuchet MS" panose="020B0703020202090204" pitchFamily="34" charset="0"/>
                <a:cs typeface="Carlito"/>
              </a:rPr>
              <a:t>aison</a:t>
            </a:r>
            <a:r>
              <a:rPr lang="fr-CH" sz="4000" spc="-80" dirty="0">
                <a:latin typeface="Trebuchet MS" panose="020B0703020202090204" pitchFamily="34" charset="0"/>
                <a:cs typeface="Carlito"/>
              </a:rPr>
              <a:t> </a:t>
            </a:r>
            <a:r>
              <a:rPr lang="fr-CH" sz="4000" spc="-30" dirty="0">
                <a:latin typeface="Trebuchet MS" panose="020B0703020202090204" pitchFamily="34" charset="0"/>
                <a:cs typeface="Carlito"/>
              </a:rPr>
              <a:t>2025-</a:t>
            </a:r>
            <a:r>
              <a:rPr lang="fr-CH" sz="4000" spc="-20" dirty="0">
                <a:latin typeface="Trebuchet MS" panose="020B0703020202090204" pitchFamily="34" charset="0"/>
                <a:cs typeface="Carlito"/>
              </a:rPr>
              <a:t>2026</a:t>
            </a:r>
          </a:p>
          <a:p>
            <a:pPr marL="3341370" marR="5080" indent="-3328670" algn="ctr">
              <a:lnSpc>
                <a:spcPts val="5400"/>
              </a:lnSpc>
              <a:spcBef>
                <a:spcPts val="900"/>
              </a:spcBef>
              <a:tabLst>
                <a:tab pos="5039995" algn="l"/>
              </a:tabLst>
            </a:pPr>
            <a:r>
              <a:rPr lang="fr-CH" sz="2800" i="1" spc="-20" dirty="0">
                <a:latin typeface="Trebuchet MS" panose="020B0703020202090204" pitchFamily="34" charset="0"/>
                <a:cs typeface="Carlito"/>
              </a:rPr>
              <a:t>En route vers la 70</a:t>
            </a:r>
            <a:r>
              <a:rPr lang="fr-CH" sz="2800" i="1" spc="-20" baseline="30000" dirty="0">
                <a:latin typeface="Trebuchet MS" panose="020B0703020202090204" pitchFamily="34" charset="0"/>
                <a:cs typeface="Carlito"/>
              </a:rPr>
              <a:t>ème</a:t>
            </a:r>
            <a:r>
              <a:rPr lang="fr-CH" sz="2800" i="1" spc="-20" dirty="0">
                <a:latin typeface="Trebuchet MS" panose="020B0703020202090204" pitchFamily="34" charset="0"/>
                <a:cs typeface="Carlito"/>
              </a:rPr>
              <a:t>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032D71-0442-2DBF-729E-CF8D3CE9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81000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92CC03E2-6686-F0E3-2C30-D98DB66197A0}"/>
              </a:ext>
            </a:extLst>
          </p:cNvPr>
          <p:cNvSpPr txBox="1"/>
          <p:nvPr/>
        </p:nvSpPr>
        <p:spPr>
          <a:xfrm>
            <a:off x="1219200" y="1908284"/>
            <a:ext cx="54076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fr-CH" sz="2000" b="1" u="sng" dirty="0">
                <a:latin typeface="Trebuchet MS"/>
                <a:cs typeface="Trebuchet MS"/>
              </a:rPr>
              <a:t>Match 3 vs 3</a:t>
            </a:r>
            <a:endParaRPr sz="2000" b="1" u="sng" dirty="0">
              <a:latin typeface="Trebuchet MS"/>
              <a:cs typeface="Trebuchet M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C7E924F-F32C-3D13-A8B2-895D4E34949E}"/>
              </a:ext>
            </a:extLst>
          </p:cNvPr>
          <p:cNvSpPr txBox="1"/>
          <p:nvPr/>
        </p:nvSpPr>
        <p:spPr>
          <a:xfrm>
            <a:off x="1219200" y="2233342"/>
            <a:ext cx="10094595" cy="11105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Règles des cerceaux -&gt; Le dernier qui touche le ballon doit le remettre dans le cerceau. </a:t>
            </a:r>
          </a:p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Dehors au pied (passe ou dribble)</a:t>
            </a:r>
          </a:p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En cas de but, l’équipe se retire dans son camp.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47B0371-80CB-9FC8-66B8-0527306DC797}"/>
              </a:ext>
            </a:extLst>
          </p:cNvPr>
          <p:cNvSpPr txBox="1"/>
          <p:nvPr/>
        </p:nvSpPr>
        <p:spPr>
          <a:xfrm>
            <a:off x="1219200" y="3732643"/>
            <a:ext cx="54076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fr-CH" sz="2000" b="1" u="sng" dirty="0">
                <a:latin typeface="Trebuchet MS"/>
                <a:cs typeface="Trebuchet MS"/>
              </a:rPr>
              <a:t>Match 6 vs 6</a:t>
            </a:r>
            <a:endParaRPr sz="2000" b="1" u="sng" dirty="0">
              <a:latin typeface="Trebuchet MS"/>
              <a:cs typeface="Trebuchet M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E3E9E7-A165-A89E-9290-BFA7EFFC18C5}"/>
              </a:ext>
            </a:extLst>
          </p:cNvPr>
          <p:cNvSpPr txBox="1"/>
          <p:nvPr/>
        </p:nvSpPr>
        <p:spPr>
          <a:xfrm>
            <a:off x="1219200" y="4053244"/>
            <a:ext cx="10080740" cy="257762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Match avec gardien</a:t>
            </a:r>
          </a:p>
          <a:p>
            <a:pPr marL="252000" indent="-252000" algn="l"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</a:rPr>
              <a:t>Dégagement du gardien à la main ou pose du ballon par terre</a:t>
            </a:r>
          </a:p>
          <a:p>
            <a:pPr marL="252000" indent="-252000" algn="l"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Le gardien ne peut pas prendre des mains sur une passe en retrait</a:t>
            </a:r>
          </a:p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Dehors au pied (passe ou dribble)</a:t>
            </a:r>
          </a:p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Engagement toujours au milieu</a:t>
            </a:r>
          </a:p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Corner et penalty selon la règle normale</a:t>
            </a:r>
          </a:p>
          <a:p>
            <a:pPr marL="252000" indent="-252000" algn="l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Coup franc toujours indirect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CFC0E7-4559-BA6A-F933-2EE65D2A0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D3EEDA91-B28D-8294-7D95-ADD5E39C1565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matchs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DB0561F-09F5-F6F4-B863-0190A09AED60}"/>
              </a:ext>
            </a:extLst>
          </p:cNvPr>
          <p:cNvSpPr txBox="1"/>
          <p:nvPr/>
        </p:nvSpPr>
        <p:spPr>
          <a:xfrm>
            <a:off x="850493" y="1230385"/>
            <a:ext cx="52455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Règlements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1071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3E17BAB-D0AE-B27F-A5F3-13A45046C7F7}"/>
              </a:ext>
            </a:extLst>
          </p:cNvPr>
          <p:cNvSpPr txBox="1"/>
          <p:nvPr/>
        </p:nvSpPr>
        <p:spPr>
          <a:xfrm>
            <a:off x="850493" y="1689968"/>
            <a:ext cx="106654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En principe, les matchs se dérouleront les samedis.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F7F1464-5784-8F6F-7BF6-A3A88BF57C4A}"/>
              </a:ext>
            </a:extLst>
          </p:cNvPr>
          <p:cNvSpPr txBox="1"/>
          <p:nvPr/>
        </p:nvSpPr>
        <p:spPr>
          <a:xfrm>
            <a:off x="982255" y="2438400"/>
            <a:ext cx="9533345" cy="284289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8450" indent="-285750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pc="125" dirty="0">
                <a:latin typeface="Trebuchet MS"/>
                <a:cs typeface="Trebuchet MS"/>
              </a:rPr>
              <a:t>Il est possible de déplacer des matchs en cas de grands nombres d’absents connus. </a:t>
            </a:r>
          </a:p>
          <a:p>
            <a:pPr marL="298450" indent="-285750">
              <a:lnSpc>
                <a:spcPts val="25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pc="125" dirty="0">
                <a:latin typeface="Trebuchet MS"/>
                <a:cs typeface="Trebuchet MS"/>
              </a:rPr>
              <a:t>Merci d’annoncer les absences déjà connues sur le planning dès aujourd’hui.</a:t>
            </a:r>
          </a:p>
          <a:p>
            <a:pPr marL="12700">
              <a:lnSpc>
                <a:spcPts val="2500"/>
              </a:lnSpc>
              <a:spcBef>
                <a:spcPts val="1800"/>
              </a:spcBef>
              <a:tabLst>
                <a:tab pos="241300" algn="l"/>
              </a:tabLst>
            </a:pPr>
            <a:r>
              <a:rPr lang="fr-CH" spc="125" dirty="0">
                <a:latin typeface="Trebuchet MS"/>
                <a:cs typeface="Trebuchet MS"/>
              </a:rPr>
              <a:t>Remarques : Les changements de programme sont exceptionnels (annonces AVF, disponibilité des terrains, des cantinières…)</a:t>
            </a:r>
          </a:p>
          <a:p>
            <a:pPr marL="12700">
              <a:lnSpc>
                <a:spcPts val="2500"/>
              </a:lnSpc>
              <a:spcBef>
                <a:spcPts val="1800"/>
              </a:spcBef>
              <a:tabLst>
                <a:tab pos="241300" algn="l"/>
              </a:tabLst>
            </a:pPr>
            <a:r>
              <a:rPr lang="fr-CH" spc="125" dirty="0">
                <a:latin typeface="Trebuchet MS"/>
                <a:cs typeface="Trebuchet MS"/>
              </a:rPr>
              <a:t>Il n’y a pas de match à </a:t>
            </a:r>
            <a:r>
              <a:rPr lang="fr-CH" spc="125" dirty="0" err="1">
                <a:latin typeface="Trebuchet MS"/>
                <a:cs typeface="Trebuchet MS"/>
              </a:rPr>
              <a:t>Orsières</a:t>
            </a:r>
            <a:r>
              <a:rPr lang="fr-CH" spc="125" dirty="0">
                <a:latin typeface="Trebuchet MS"/>
                <a:cs typeface="Trebuchet MS"/>
              </a:rPr>
              <a:t> le mardi et le jeudi!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A28EEE-4305-84F7-BD60-D6410F23F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1D4E245-554A-FC56-8EE2-5CA85E3B4F11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matchs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7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8314" y="1991521"/>
            <a:ext cx="9963324" cy="16278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dirty="0">
                <a:latin typeface="Trebuchet MS"/>
                <a:cs typeface="Trebuchet MS"/>
              </a:rPr>
              <a:t>RDV au stade</a:t>
            </a:r>
            <a:r>
              <a:rPr lang="fr-CH" dirty="0">
                <a:latin typeface="Trebuchet MS"/>
                <a:cs typeface="Trebuchet MS"/>
              </a:rPr>
              <a:t> (devant la buvette), une heure avant le match</a:t>
            </a:r>
            <a:endParaRPr dirty="0">
              <a:latin typeface="Trebuchet MS"/>
              <a:cs typeface="Trebuchet MS"/>
            </a:endParaRPr>
          </a:p>
          <a:p>
            <a:pPr marL="297815" marR="508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dirty="0">
                <a:latin typeface="Trebuchet MS"/>
                <a:cs typeface="Trebuchet MS"/>
              </a:rPr>
              <a:t>L’heure du RDV, est l’heure</a:t>
            </a:r>
            <a:r>
              <a:rPr lang="fr-CH" dirty="0">
                <a:latin typeface="Trebuchet MS"/>
                <a:cs typeface="Trebuchet MS"/>
              </a:rPr>
              <a:t> jusqu'</a:t>
            </a:r>
            <a:r>
              <a:rPr dirty="0">
                <a:latin typeface="Trebuchet MS"/>
                <a:cs typeface="Trebuchet MS"/>
              </a:rPr>
              <a:t>à laquelle </a:t>
            </a:r>
            <a:r>
              <a:rPr lang="fr-CH" dirty="0">
                <a:latin typeface="Trebuchet MS"/>
                <a:cs typeface="Trebuchet MS"/>
              </a:rPr>
              <a:t>tout le monde doit être présent</a:t>
            </a:r>
            <a:r>
              <a:rPr dirty="0">
                <a:latin typeface="Trebuchet MS"/>
                <a:cs typeface="Trebuchet MS"/>
              </a:rPr>
              <a:t> et non l’heure à partir de laquelle arrive</a:t>
            </a:r>
            <a:r>
              <a:rPr lang="fr-CH" dirty="0">
                <a:latin typeface="Trebuchet MS"/>
                <a:cs typeface="Trebuchet MS"/>
              </a:rPr>
              <a:t>nt</a:t>
            </a:r>
            <a:r>
              <a:rPr dirty="0">
                <a:latin typeface="Trebuchet MS"/>
                <a:cs typeface="Trebuchet MS"/>
              </a:rPr>
              <a:t> les jeunes.</a:t>
            </a:r>
            <a:endParaRPr lang="fr-CH" dirty="0">
              <a:latin typeface="Trebuchet MS"/>
              <a:cs typeface="Trebuchet MS"/>
            </a:endParaRPr>
          </a:p>
          <a:p>
            <a:pPr marL="297815" marR="508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Si le match se déroule à Liddes, nous nous organiserons comme pour un match à l’extérieur.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329CB51-73E2-14CA-479A-93C837684DFA}"/>
              </a:ext>
            </a:extLst>
          </p:cNvPr>
          <p:cNvSpPr txBox="1"/>
          <p:nvPr/>
        </p:nvSpPr>
        <p:spPr>
          <a:xfrm>
            <a:off x="1188314" y="4648200"/>
            <a:ext cx="10210165" cy="16278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dirty="0">
                <a:latin typeface="Trebuchet MS"/>
                <a:cs typeface="Trebuchet MS"/>
              </a:rPr>
              <a:t>RDV </a:t>
            </a:r>
            <a:r>
              <a:rPr lang="fr-CH" dirty="0">
                <a:latin typeface="Trebuchet MS"/>
                <a:cs typeface="Trebuchet MS"/>
              </a:rPr>
              <a:t>au</a:t>
            </a:r>
            <a:r>
              <a:rPr dirty="0">
                <a:latin typeface="Trebuchet MS"/>
                <a:cs typeface="Trebuchet MS"/>
              </a:rPr>
              <a:t> stade </a:t>
            </a:r>
            <a:r>
              <a:rPr lang="fr-CH" dirty="0">
                <a:latin typeface="Trebuchet MS"/>
                <a:cs typeface="Trebuchet MS"/>
              </a:rPr>
              <a:t>(devant la porte de garage), une heure avant le match + le temps </a:t>
            </a:r>
            <a:r>
              <a:rPr lang="fr-CH">
                <a:latin typeface="Trebuchet MS"/>
                <a:cs typeface="Trebuchet MS"/>
              </a:rPr>
              <a:t>de trajet</a:t>
            </a:r>
            <a:endParaRPr dirty="0">
              <a:latin typeface="Trebuchet MS"/>
              <a:cs typeface="Trebuchet MS"/>
            </a:endParaRPr>
          </a:p>
          <a:p>
            <a:pPr marL="297815" marR="508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dirty="0">
                <a:latin typeface="Trebuchet MS"/>
                <a:cs typeface="Trebuchet MS"/>
              </a:rPr>
              <a:t>L’heure du RDV, est l’heure à laquelle </a:t>
            </a:r>
            <a:r>
              <a:rPr lang="fr-CH" dirty="0">
                <a:latin typeface="Trebuchet MS"/>
                <a:cs typeface="Trebuchet MS"/>
              </a:rPr>
              <a:t>nous quittons le complexe du stade</a:t>
            </a:r>
            <a:r>
              <a:rPr dirty="0">
                <a:latin typeface="Trebuchet MS"/>
                <a:cs typeface="Trebuchet MS"/>
              </a:rPr>
              <a:t> et non l’heure à partir de laquelle arrive</a:t>
            </a:r>
            <a:r>
              <a:rPr lang="fr-CH" dirty="0">
                <a:latin typeface="Trebuchet MS"/>
                <a:cs typeface="Trebuchet MS"/>
              </a:rPr>
              <a:t>nt</a:t>
            </a:r>
            <a:r>
              <a:rPr dirty="0">
                <a:latin typeface="Trebuchet MS"/>
                <a:cs typeface="Trebuchet MS"/>
              </a:rPr>
              <a:t> les jeunes.</a:t>
            </a:r>
            <a:endParaRPr lang="fr-CH" dirty="0">
              <a:latin typeface="Trebuchet MS"/>
              <a:cs typeface="Trebuchet MS"/>
            </a:endParaRPr>
          </a:p>
          <a:p>
            <a:pPr marL="297815" marR="508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Le retour se fait au stade (sauf indication contraire ou arrangement entre parents)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56A866-4FED-3EE6-FF0A-EE6CB1FF5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7D2EE07-7419-AC61-AD65-780437FA2591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matchs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2A39C19C-FE51-83D8-F918-7620398DCA0C}"/>
              </a:ext>
            </a:extLst>
          </p:cNvPr>
          <p:cNvSpPr txBox="1"/>
          <p:nvPr/>
        </p:nvSpPr>
        <p:spPr>
          <a:xfrm>
            <a:off x="850492" y="1418489"/>
            <a:ext cx="78363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Matchs à domicile : Orsières ou Liddes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8BCF47C-EC06-E181-2844-945A233F1763}"/>
              </a:ext>
            </a:extLst>
          </p:cNvPr>
          <p:cNvSpPr txBox="1"/>
          <p:nvPr/>
        </p:nvSpPr>
        <p:spPr>
          <a:xfrm>
            <a:off x="850492" y="4072981"/>
            <a:ext cx="95127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Matchs à l’extérieur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58380" y="2057400"/>
            <a:ext cx="10210165" cy="180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Chaussures de football (multicrampons)</a:t>
            </a:r>
          </a:p>
          <a:p>
            <a:pPr marL="29845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Protèges-tibias</a:t>
            </a:r>
          </a:p>
          <a:p>
            <a:pPr marL="29845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Affaires de douche</a:t>
            </a:r>
          </a:p>
          <a:p>
            <a:pPr marL="298450" indent="-285750">
              <a:lnSpc>
                <a:spcPts val="25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Toujours un pull et une veste de pluie</a:t>
            </a:r>
            <a:r>
              <a:rPr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3E17BAB-D0AE-B27F-A5F3-13A45046C7F7}"/>
              </a:ext>
            </a:extLst>
          </p:cNvPr>
          <p:cNvSpPr txBox="1"/>
          <p:nvPr/>
        </p:nvSpPr>
        <p:spPr>
          <a:xfrm>
            <a:off x="916938" y="1437678"/>
            <a:ext cx="90652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Le contenu du sac de foot pour les jours de match ?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0228952-8F0D-1C1B-E311-93281476B031}"/>
              </a:ext>
            </a:extLst>
          </p:cNvPr>
          <p:cNvSpPr txBox="1"/>
          <p:nvPr/>
        </p:nvSpPr>
        <p:spPr>
          <a:xfrm>
            <a:off x="916938" y="4489687"/>
            <a:ext cx="10358119" cy="815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0"/>
              </a:spcBef>
              <a:tabLst>
                <a:tab pos="240665" algn="l"/>
              </a:tabLst>
            </a:pPr>
            <a:r>
              <a:rPr lang="fr-CH" sz="2400" dirty="0">
                <a:latin typeface="Trebuchet MS"/>
                <a:cs typeface="Trebuchet MS"/>
              </a:rPr>
              <a:t>Le jour du match, nous jouons avec l’équipement du club</a:t>
            </a:r>
          </a:p>
          <a:p>
            <a:pPr marL="12700" algn="ctr">
              <a:lnSpc>
                <a:spcPct val="100000"/>
              </a:lnSpc>
              <a:spcBef>
                <a:spcPts val="500"/>
              </a:spcBef>
              <a:tabLst>
                <a:tab pos="240665" algn="l"/>
              </a:tabLst>
            </a:pPr>
            <a:r>
              <a:rPr lang="fr-CH" sz="2400" dirty="0">
                <a:latin typeface="Trebuchet MS"/>
                <a:cs typeface="Trebuchet MS"/>
              </a:rPr>
              <a:t>(maillot, short et chaussettes seront mis à disposition)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3FC360-ACC7-3AB0-7622-56F57094A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3A2EB160-1B0A-B9A8-DBA4-494D358B1A76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matchs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1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06CFC4BD-4A23-86A1-B963-C9EEE0930541}"/>
              </a:ext>
            </a:extLst>
          </p:cNvPr>
          <p:cNvSpPr txBox="1"/>
          <p:nvPr/>
        </p:nvSpPr>
        <p:spPr>
          <a:xfrm>
            <a:off x="1295400" y="2009082"/>
            <a:ext cx="9753600" cy="254088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0029" indent="-227329">
              <a:lnSpc>
                <a:spcPts val="2500"/>
              </a:lnSpc>
              <a:spcBef>
                <a:spcPts val="1400"/>
              </a:spcBef>
              <a:buFont typeface="Arial"/>
              <a:buChar char="•"/>
              <a:tabLst>
                <a:tab pos="240029" algn="l"/>
              </a:tabLst>
            </a:pPr>
            <a:r>
              <a:rPr lang="fr-CH" dirty="0">
                <a:latin typeface="Trebuchet MS"/>
                <a:cs typeface="Trebuchet MS"/>
              </a:rPr>
              <a:t>C’est le moment de votre enfant, son activité.</a:t>
            </a:r>
          </a:p>
          <a:p>
            <a:pPr marL="240029" indent="-227329">
              <a:lnSpc>
                <a:spcPts val="2500"/>
              </a:lnSpc>
              <a:spcBef>
                <a:spcPts val="1400"/>
              </a:spcBef>
              <a:buFont typeface="Arial"/>
              <a:buChar char="•"/>
              <a:tabLst>
                <a:tab pos="240029" algn="l"/>
              </a:tabLst>
            </a:pPr>
            <a:r>
              <a:rPr lang="fr-CH" dirty="0">
                <a:latin typeface="Trebuchet MS"/>
                <a:cs typeface="Trebuchet MS"/>
              </a:rPr>
              <a:t>Les consignes tactiques sont inutiles. Votre enfant a déjà beaucoup de choses auxquelles penser (ballon, coéquipiers et adversaires). </a:t>
            </a:r>
          </a:p>
          <a:p>
            <a:pPr marL="240029" indent="-227329">
              <a:lnSpc>
                <a:spcPts val="2500"/>
              </a:lnSpc>
              <a:spcBef>
                <a:spcPts val="1400"/>
              </a:spcBef>
              <a:buFont typeface="Arial"/>
              <a:buChar char="•"/>
              <a:tabLst>
                <a:tab pos="240029" algn="l"/>
              </a:tabLst>
            </a:pPr>
            <a:r>
              <a:rPr lang="fr-CH" dirty="0">
                <a:latin typeface="Trebuchet MS"/>
                <a:cs typeface="Trebuchet MS"/>
              </a:rPr>
              <a:t>Soutenez votre enfant et son équipe d’une manière toujours positive.</a:t>
            </a:r>
          </a:p>
          <a:p>
            <a:pPr marL="240029" indent="-227329">
              <a:lnSpc>
                <a:spcPts val="2500"/>
              </a:lnSpc>
              <a:spcBef>
                <a:spcPts val="1400"/>
              </a:spcBef>
              <a:buFont typeface="Arial"/>
              <a:buChar char="•"/>
              <a:tabLst>
                <a:tab pos="240029" algn="l"/>
              </a:tabLst>
            </a:pPr>
            <a:r>
              <a:rPr lang="fr-CH" dirty="0">
                <a:latin typeface="Trebuchet MS"/>
                <a:cs typeface="Trebuchet MS"/>
              </a:rPr>
              <a:t>Acceptez que votre enfant commette quelques erreurs. Parlez tranquillement du match à la maison et idéalement laissez votre enfant venir sur le sujet.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A1AFF4E-D309-427B-59FD-C1B6D7F66D09}"/>
              </a:ext>
            </a:extLst>
          </p:cNvPr>
          <p:cNvSpPr txBox="1"/>
          <p:nvPr/>
        </p:nvSpPr>
        <p:spPr>
          <a:xfrm>
            <a:off x="916938" y="1437678"/>
            <a:ext cx="90652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Conseils aux parents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54782D5-99C6-8C0F-7323-66840DD6F906}"/>
              </a:ext>
            </a:extLst>
          </p:cNvPr>
          <p:cNvSpPr txBox="1"/>
          <p:nvPr/>
        </p:nvSpPr>
        <p:spPr>
          <a:xfrm>
            <a:off x="1675128" y="5082468"/>
            <a:ext cx="8841743" cy="118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0"/>
              </a:spcBef>
              <a:tabLst>
                <a:tab pos="240665" algn="l"/>
              </a:tabLst>
            </a:pPr>
            <a:r>
              <a:rPr lang="fr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«Chacun a sa place au club, mais chacun à sa place»</a:t>
            </a:r>
          </a:p>
          <a:p>
            <a:pPr marL="12700" algn="ctr">
              <a:lnSpc>
                <a:spcPct val="100000"/>
              </a:lnSpc>
              <a:spcBef>
                <a:spcPts val="500"/>
              </a:spcBef>
              <a:tabLst>
                <a:tab pos="240665" algn="l"/>
              </a:tabLst>
            </a:pPr>
            <a:r>
              <a:rPr lang="fr-CH" sz="2400" dirty="0">
                <a:latin typeface="Trebuchet MS"/>
                <a:cs typeface="Trebuchet MS"/>
              </a:rPr>
              <a:t>Les dirigeants dirigent, les entraîneurs entraînent, les joueurs jouent et les spectateurs encouragent. 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9109C4-D903-BB08-E5F2-609D803C4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42FC28A-AC55-6975-88D6-7ABAE700797F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 rôle des parents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5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93" y="1544782"/>
            <a:ext cx="9665107" cy="380469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ts val="2500"/>
              </a:lnSpc>
              <a:spcBef>
                <a:spcPts val="24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Groupe waths app de l’équipe. Toutes les informations importantes vous seront transmises par ce biais. Le groupe sera uniquement en mode lecture (seul les entraîneurs pourront écrire sur le groupe).</a:t>
            </a:r>
          </a:p>
          <a:p>
            <a:pPr marL="241300" indent="-228600">
              <a:lnSpc>
                <a:spcPts val="2500"/>
              </a:lnSpc>
              <a:spcBef>
                <a:spcPts val="24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Pour toutes les absences, merci d’écrire à XXX en message privé. Le plus rapidement possible.</a:t>
            </a:r>
          </a:p>
          <a:p>
            <a:pPr marL="241300" indent="-228600">
              <a:lnSpc>
                <a:spcPts val="2500"/>
              </a:lnSpc>
              <a:spcBef>
                <a:spcPts val="24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Absences autorisées. Ce n’est pas un souci si votre enfant est:</a:t>
            </a:r>
          </a:p>
          <a:p>
            <a:pPr marL="12700" lvl="3" defTabSz="57150">
              <a:lnSpc>
                <a:spcPts val="2500"/>
              </a:lnSpc>
              <a:spcBef>
                <a:spcPts val="400"/>
              </a:spcBef>
              <a:buSzPct val="70000"/>
            </a:pPr>
            <a:r>
              <a:rPr lang="fr-CH" dirty="0">
                <a:latin typeface="Trebuchet MS"/>
                <a:cs typeface="Trebuchet MS"/>
              </a:rPr>
              <a:t>										- Malade, fatigué, etc.</a:t>
            </a:r>
          </a:p>
          <a:p>
            <a:pPr marL="12700" lvl="3" defTabSz="57150">
              <a:lnSpc>
                <a:spcPts val="2500"/>
              </a:lnSpc>
              <a:spcBef>
                <a:spcPts val="400"/>
              </a:spcBef>
              <a:buSzPct val="70000"/>
            </a:pPr>
            <a:r>
              <a:rPr lang="fr-CH" dirty="0">
                <a:latin typeface="Trebuchet MS"/>
                <a:cs typeface="Trebuchet MS"/>
              </a:rPr>
              <a:t>										- Pas motivé</a:t>
            </a:r>
          </a:p>
          <a:p>
            <a:pPr marL="12700" lvl="3" defTabSz="57150">
              <a:lnSpc>
                <a:spcPts val="2500"/>
              </a:lnSpc>
              <a:spcBef>
                <a:spcPts val="400"/>
              </a:spcBef>
              <a:buSzPct val="70000"/>
            </a:pPr>
            <a:r>
              <a:rPr lang="fr-CH" dirty="0">
                <a:latin typeface="Trebuchet MS"/>
                <a:cs typeface="Trebuchet MS"/>
              </a:rPr>
              <a:t>										- Si la charge est trop élevée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068108-F5FE-962F-07E5-41ED05F71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3DC183E-CD63-105A-B0F2-7ED3A4B9669F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Gestion des absences et informations</a:t>
            </a:r>
            <a:endParaRPr lang="fr-CH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93" y="2001055"/>
            <a:ext cx="10274707" cy="203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48309" indent="-229235">
              <a:lnSpc>
                <a:spcPts val="2500"/>
              </a:lnSpc>
              <a:spcBef>
                <a:spcPts val="30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Un planning de transport sera établi par XXX pour les matchs à l’extérieur et à Liddes après validation des absences. Ensuite, il vous sera transmis dans le groupe waths app.</a:t>
            </a:r>
            <a:endParaRPr dirty="0">
              <a:latin typeface="Trebuchet MS"/>
              <a:cs typeface="Trebuchet MS"/>
            </a:endParaRPr>
          </a:p>
          <a:p>
            <a:pPr marL="241300" indent="-228600">
              <a:lnSpc>
                <a:spcPts val="2500"/>
              </a:lnSpc>
              <a:spcBef>
                <a:spcPts val="3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Trebuchet MS"/>
                <a:cs typeface="Trebuchet MS"/>
              </a:rPr>
              <a:t>En cas d’empêchement, </a:t>
            </a:r>
            <a:r>
              <a:rPr lang="fr-CH" dirty="0">
                <a:latin typeface="Trebuchet MS"/>
                <a:cs typeface="Trebuchet MS"/>
              </a:rPr>
              <a:t>vous êtes responsables de vous </a:t>
            </a:r>
            <a:r>
              <a:rPr dirty="0">
                <a:latin typeface="Trebuchet MS"/>
                <a:cs typeface="Trebuchet MS"/>
              </a:rPr>
              <a:t>arrang</a:t>
            </a:r>
            <a:r>
              <a:rPr lang="fr-CH" dirty="0">
                <a:latin typeface="Trebuchet MS"/>
                <a:cs typeface="Trebuchet MS"/>
              </a:rPr>
              <a:t>er</a:t>
            </a:r>
            <a:r>
              <a:rPr dirty="0">
                <a:latin typeface="Trebuchet MS"/>
                <a:cs typeface="Trebuchet MS"/>
              </a:rPr>
              <a:t> avec un autre parent.</a:t>
            </a:r>
            <a:endParaRPr lang="fr-CH" dirty="0">
              <a:latin typeface="Trebuchet MS"/>
              <a:cs typeface="Trebuchet MS"/>
            </a:endParaRPr>
          </a:p>
          <a:p>
            <a:pPr marL="241300" indent="-228600">
              <a:lnSpc>
                <a:spcPts val="2500"/>
              </a:lnSpc>
              <a:spcBef>
                <a:spcPts val="3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Trebuchet MS"/>
                <a:cs typeface="Trebuchet MS"/>
              </a:rPr>
              <a:t>Pense</a:t>
            </a:r>
            <a:r>
              <a:rPr lang="fr-CH" dirty="0">
                <a:latin typeface="Trebuchet MS"/>
                <a:cs typeface="Trebuchet MS"/>
              </a:rPr>
              <a:t>r</a:t>
            </a:r>
            <a:r>
              <a:rPr dirty="0">
                <a:latin typeface="Trebuchet MS"/>
                <a:cs typeface="Trebuchet MS"/>
              </a:rPr>
              <a:t> au </a:t>
            </a:r>
            <a:r>
              <a:rPr lang="fr-CH" dirty="0">
                <a:latin typeface="Trebuchet MS"/>
                <a:cs typeface="Trebuchet MS"/>
              </a:rPr>
              <a:t>ré</a:t>
            </a:r>
            <a:r>
              <a:rPr dirty="0">
                <a:latin typeface="Trebuchet MS"/>
                <a:cs typeface="Trebuchet MS"/>
              </a:rPr>
              <a:t>hausseur</a:t>
            </a:r>
            <a:r>
              <a:rPr lang="fr-CH" dirty="0">
                <a:latin typeface="Trebuchet MS"/>
                <a:cs typeface="Trebuchet MS"/>
              </a:rPr>
              <a:t>s. 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80926B-70B9-9D7C-97AF-4F7A09D33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33D937A-836D-C39A-1AC1-94E20693E2F4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 transport</a:t>
            </a:r>
            <a:endParaRPr lang="fr-CH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93" y="1834342"/>
            <a:ext cx="9741307" cy="2204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48309" indent="-229235">
              <a:lnSpc>
                <a:spcPts val="2500"/>
              </a:lnSpc>
              <a:spcBef>
                <a:spcPts val="24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Un planning de lavage sera établi par XX et vous sera transmis dans le groupe waths app.</a:t>
            </a:r>
            <a:endParaRPr dirty="0">
              <a:latin typeface="Trebuchet MS"/>
              <a:cs typeface="Trebuchet MS"/>
            </a:endParaRPr>
          </a:p>
          <a:p>
            <a:pPr marL="241300" indent="-228600">
              <a:lnSpc>
                <a:spcPts val="2500"/>
              </a:lnSpc>
              <a:spcBef>
                <a:spcPts val="24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Trebuchet MS"/>
                <a:cs typeface="Trebuchet MS"/>
              </a:rPr>
              <a:t>Pensez</a:t>
            </a:r>
            <a:r>
              <a:rPr lang="fr-CH" dirty="0">
                <a:latin typeface="Trebuchet MS"/>
                <a:cs typeface="Trebuchet MS"/>
              </a:rPr>
              <a:t> à récupérer le sac des équipements après le match.</a:t>
            </a:r>
          </a:p>
          <a:p>
            <a:pPr marL="241300" indent="-228600">
              <a:lnSpc>
                <a:spcPts val="2500"/>
              </a:lnSpc>
              <a:spcBef>
                <a:spcPts val="2400"/>
              </a:spcBef>
              <a:buFont typeface="Arial"/>
              <a:buChar char="•"/>
              <a:tabLst>
                <a:tab pos="241300" algn="l"/>
              </a:tabLst>
            </a:pPr>
            <a:r>
              <a:rPr lang="fr-CH" dirty="0">
                <a:latin typeface="Trebuchet MS"/>
                <a:cs typeface="Trebuchet MS"/>
              </a:rPr>
              <a:t>Vous êtes responsable de nous restituer le sac pour le match suivant, à l’heure du RDV au plus tard. Possible de nous les retourner les jours d’entraînements.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2ED5DF-C606-B8B7-2A94-13241EA15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A305BD86-6E20-B38E-C9B6-A9F0FC9B11B4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 lavage des équipements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2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93" y="1471857"/>
            <a:ext cx="10731907" cy="37830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40665" algn="l"/>
              </a:tabLst>
            </a:pPr>
            <a:r>
              <a:rPr lang="fr-CH" sz="2200" spc="60" dirty="0">
                <a:latin typeface="Trebuchet MS"/>
                <a:cs typeface="Trebuchet MS"/>
              </a:rPr>
              <a:t>Téléchargeable</a:t>
            </a:r>
            <a:r>
              <a:rPr lang="fr-CH" sz="2200" spc="-95" dirty="0">
                <a:latin typeface="Trebuchet MS"/>
                <a:cs typeface="Trebuchet MS"/>
              </a:rPr>
              <a:t> </a:t>
            </a:r>
            <a:r>
              <a:rPr lang="fr-CH" sz="2200" spc="60" dirty="0">
                <a:latin typeface="Trebuchet MS"/>
                <a:cs typeface="Trebuchet MS"/>
              </a:rPr>
              <a:t>sur</a:t>
            </a:r>
            <a:r>
              <a:rPr lang="fr-CH" sz="2200" spc="-125" dirty="0">
                <a:latin typeface="Trebuchet MS"/>
                <a:cs typeface="Trebuchet MS"/>
              </a:rPr>
              <a:t> </a:t>
            </a:r>
            <a:r>
              <a:rPr lang="fr-CH" sz="2200" dirty="0">
                <a:latin typeface="Trebuchet MS"/>
                <a:cs typeface="Trebuchet MS"/>
              </a:rPr>
              <a:t>le</a:t>
            </a:r>
            <a:r>
              <a:rPr lang="fr-CH" sz="2200" spc="-120" dirty="0">
                <a:latin typeface="Trebuchet MS"/>
                <a:cs typeface="Trebuchet MS"/>
              </a:rPr>
              <a:t> </a:t>
            </a:r>
            <a:r>
              <a:rPr lang="fr-CH" sz="2200" dirty="0">
                <a:latin typeface="Trebuchet MS"/>
                <a:cs typeface="Trebuchet MS"/>
              </a:rPr>
              <a:t>site</a:t>
            </a:r>
            <a:r>
              <a:rPr lang="fr-CH" sz="2200" spc="-120" dirty="0">
                <a:latin typeface="Trebuchet MS"/>
                <a:cs typeface="Trebuchet MS"/>
              </a:rPr>
              <a:t> AVF et sera disponible aussi sur le groupe</a:t>
            </a:r>
            <a:r>
              <a:rPr lang="fr-CH" sz="2200" spc="100" dirty="0">
                <a:latin typeface="Trebuchet MS"/>
                <a:cs typeface="Trebuchet MS"/>
              </a:rPr>
              <a:t> </a:t>
            </a:r>
            <a:r>
              <a:rPr lang="fr-CH" sz="2200" spc="100" dirty="0" err="1">
                <a:latin typeface="Trebuchet MS"/>
                <a:cs typeface="Trebuchet MS"/>
              </a:rPr>
              <a:t>Wats</a:t>
            </a:r>
            <a:r>
              <a:rPr lang="fr-CH" sz="2200" spc="100" dirty="0">
                <a:latin typeface="Trebuchet MS"/>
                <a:cs typeface="Trebuchet MS"/>
              </a:rPr>
              <a:t> app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A941FF-E1AD-E08D-B440-5EF85D690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47FBFDDF-509E-262F-8A66-E0A85DD2FFA6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 calendrier des matchs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161BE5-5A88-7289-FDC5-F11BF6B4E6EC}"/>
              </a:ext>
            </a:extLst>
          </p:cNvPr>
          <p:cNvSpPr txBox="1"/>
          <p:nvPr/>
        </p:nvSpPr>
        <p:spPr>
          <a:xfrm>
            <a:off x="3352800" y="3276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Programme des matchs à mettre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39" y="1810258"/>
            <a:ext cx="10066020" cy="345132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En 2026, le FC </a:t>
            </a:r>
            <a:r>
              <a:rPr lang="fr-CH" sz="2400" dirty="0" err="1">
                <a:latin typeface="Trebuchet MS"/>
                <a:cs typeface="Trebuchet MS"/>
              </a:rPr>
              <a:t>Orsières</a:t>
            </a:r>
            <a:r>
              <a:rPr lang="fr-CH" sz="2400" dirty="0">
                <a:latin typeface="Trebuchet MS"/>
                <a:cs typeface="Trebuchet MS"/>
              </a:rPr>
              <a:t> fêtera ses 70 ans</a:t>
            </a: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Trois </a:t>
            </a:r>
            <a:r>
              <a:rPr lang="fr-CH" sz="2400" dirty="0" err="1">
                <a:latin typeface="Trebuchet MS"/>
                <a:cs typeface="Trebuchet MS"/>
              </a:rPr>
              <a:t>events</a:t>
            </a:r>
            <a:endParaRPr lang="fr-CH" sz="2400" dirty="0">
              <a:latin typeface="Trebuchet MS"/>
              <a:cs typeface="Trebuchet MS"/>
            </a:endParaRPr>
          </a:p>
          <a:p>
            <a:pPr marL="1076325" marR="5080" lvl="2" indent="-36195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CH" sz="2400" dirty="0">
                <a:latin typeface="Trebuchet MS"/>
                <a:cs typeface="Trebuchet MS"/>
              </a:rPr>
              <a:t>Loto du FCO le 01.02.2026</a:t>
            </a:r>
          </a:p>
          <a:p>
            <a:pPr marL="1076325" marR="5080" lvl="2" indent="-36195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CH" sz="2400" dirty="0">
                <a:latin typeface="Trebuchet MS"/>
                <a:cs typeface="Trebuchet MS"/>
              </a:rPr>
              <a:t>Journée officielle du club le 14.06.2026</a:t>
            </a:r>
          </a:p>
          <a:p>
            <a:pPr marL="1076325" marR="5080" lvl="2" indent="-36195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CH" sz="2400" dirty="0">
                <a:latin typeface="Trebuchet MS"/>
                <a:cs typeface="Trebuchet MS"/>
              </a:rPr>
              <a:t>Balade la St-Martin le 07.11.2026</a:t>
            </a:r>
          </a:p>
          <a:p>
            <a:pPr marL="1076325" marR="5080" lvl="2" indent="-36195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361950" marR="5080" lvl="2" indent="-36195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CH" sz="2400" dirty="0">
                <a:solidFill>
                  <a:srgbClr val="FF0000"/>
                </a:solidFill>
                <a:latin typeface="Trebuchet MS"/>
                <a:cs typeface="Trebuchet MS"/>
              </a:rPr>
              <a:t>Album Panini : photo du 9 au 13 septembre 2025!!</a:t>
            </a:r>
          </a:p>
          <a:p>
            <a:pPr marL="361950" marR="5080" lvl="2" indent="-36195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fr-CH" sz="2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6EE371-CA6D-539A-1994-2E6C47E45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42DB121-68A2-1A6F-3BBB-72E66CBD2DD5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70</a:t>
            </a:r>
            <a:r>
              <a:rPr lang="fr-CH" spc="-10" baseline="30000" dirty="0">
                <a:solidFill>
                  <a:srgbClr val="0070C0"/>
                </a:solidFill>
              </a:rPr>
              <a:t>ème</a:t>
            </a:r>
            <a:r>
              <a:rPr lang="fr-CH" spc="-10" dirty="0">
                <a:solidFill>
                  <a:srgbClr val="0070C0"/>
                </a:solidFill>
              </a:rPr>
              <a:t> du FC </a:t>
            </a:r>
            <a:r>
              <a:rPr lang="fr-CH" spc="-10" dirty="0" err="1">
                <a:solidFill>
                  <a:srgbClr val="0070C0"/>
                </a:solidFill>
              </a:rPr>
              <a:t>Orsières</a:t>
            </a:r>
            <a:endParaRPr lang="fr-CH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493" y="457200"/>
            <a:ext cx="10358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CH" sz="4400" spc="-10" dirty="0">
                <a:solidFill>
                  <a:srgbClr val="0070C0"/>
                </a:solidFill>
              </a:rPr>
              <a:t>Sommaire</a:t>
            </a:r>
            <a:endParaRPr lang="fr-CH" sz="44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167" y="1173480"/>
            <a:ext cx="4678680" cy="548932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Présentation de l’équipe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Philosophie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Les objectifs de la saison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Les règles «de vie» et gestion du groupe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Les entraînements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Les matchs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 rôle des parents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 transport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 lavage des équipements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 mot du comité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 70</a:t>
            </a:r>
            <a:r>
              <a:rPr lang="fr-CH" baseline="30000" dirty="0">
                <a:latin typeface="Trebuchet MS"/>
                <a:cs typeface="Trebuchet MS"/>
              </a:rPr>
              <a:t>ème</a:t>
            </a:r>
            <a:r>
              <a:rPr lang="fr-CH" dirty="0">
                <a:latin typeface="Trebuchet MS"/>
                <a:cs typeface="Trebuchet MS"/>
              </a:rPr>
              <a:t> du FCO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Les chartes de comportement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Calendrier</a:t>
            </a:r>
          </a:p>
          <a:p>
            <a:pPr marL="252000" indent="-2520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Questions et divers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D675F3-2099-42B9-C91C-58F742C9B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1E9B7C-0B24-7F74-4D61-B07352A05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DA931DA-D394-DBE3-000A-DA18687C8EFA}"/>
              </a:ext>
            </a:extLst>
          </p:cNvPr>
          <p:cNvSpPr txBox="1"/>
          <p:nvPr/>
        </p:nvSpPr>
        <p:spPr>
          <a:xfrm>
            <a:off x="916939" y="1810258"/>
            <a:ext cx="10066020" cy="383502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3 mots de base :</a:t>
            </a: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RESPECT</a:t>
            </a: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ENGAGEMENT</a:t>
            </a: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12064" marR="5080">
              <a:lnSpc>
                <a:spcPct val="901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PLAISIR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4595B9-02BE-84EC-E5F1-4680F9000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11C1B07D-61BA-8727-0F8B-69087A0FB73C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Comportement au FC </a:t>
            </a:r>
            <a:r>
              <a:rPr lang="fr-CH" spc="-10" dirty="0" err="1">
                <a:solidFill>
                  <a:srgbClr val="0070C0"/>
                </a:solidFill>
              </a:rPr>
              <a:t>Orsières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0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DAA7EF-94A1-2D7C-AA71-409067DE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579D99C-ED3C-C4B0-183F-350A03B27F21}"/>
              </a:ext>
            </a:extLst>
          </p:cNvPr>
          <p:cNvSpPr txBox="1"/>
          <p:nvPr/>
        </p:nvSpPr>
        <p:spPr>
          <a:xfrm>
            <a:off x="916939" y="1810258"/>
            <a:ext cx="10066020" cy="301633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Le FCO veut anticiper d’éventuels problèmes de comportement en rappelant des règles claires.</a:t>
            </a: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Présentation et rappels des chartes existantes</a:t>
            </a: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Signature par chacun des concernés (entraineurs, joueurs, parents)</a:t>
            </a: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fr-CH" sz="2400" dirty="0">
              <a:latin typeface="Trebuchet MS"/>
              <a:cs typeface="Trebuchet MS"/>
            </a:endParaRPr>
          </a:p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CH" sz="2400" dirty="0">
                <a:latin typeface="Trebuchet MS"/>
                <a:cs typeface="Trebuchet MS"/>
              </a:rPr>
              <a:t>En cas de non-respect, sanction via comité du FCO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C48E75-2A1E-9409-B478-0F7249C5D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02F22AA-BA22-A71A-EC50-D491A5C4209D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Comportement au FC </a:t>
            </a:r>
            <a:r>
              <a:rPr lang="fr-CH" spc="-10" dirty="0" err="1">
                <a:solidFill>
                  <a:srgbClr val="0070C0"/>
                </a:solidFill>
              </a:rPr>
              <a:t>Orsières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4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66F10E-5111-1602-F429-F54EAE444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CDB8E2-1817-884F-76A9-EE0C1ECAA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ECE3DE1-579F-AC4A-865B-39092F27E04D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Charte des joueurs</a:t>
            </a:r>
            <a:endParaRPr lang="fr-CH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C9B1F6-4731-2D16-1D26-C8FACC95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177063"/>
            <a:ext cx="4296375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93BAC8-625F-FAF6-EE0A-FDACA9C9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2D7B44-F36A-0B5D-187E-DBE9DEB93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F96F30C-5BA3-1633-CC23-54892C778189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Charte des entraineurs</a:t>
            </a:r>
            <a:endParaRPr lang="fr-CH" dirty="0">
              <a:solidFill>
                <a:srgbClr val="0070C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7D4482-6C22-1222-88B6-4CE4AFC24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043713"/>
            <a:ext cx="4258269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B382FA7-AF80-11D6-BB8C-A7193397B92F}"/>
              </a:ext>
            </a:extLst>
          </p:cNvPr>
          <p:cNvSpPr txBox="1"/>
          <p:nvPr/>
        </p:nvSpPr>
        <p:spPr>
          <a:xfrm>
            <a:off x="850494" y="1296917"/>
            <a:ext cx="10358119" cy="953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ts val="25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fr-CH" sz="2000" dirty="0">
                <a:latin typeface="Trebuchet MS"/>
                <a:cs typeface="Trebuchet MS"/>
              </a:rPr>
              <a:t>Les parents jouent un rôle charnière dans l’équipe et le club. Aussi, nous comptons beaucoup sur votre soutien et votre engagement à nos côtés pour une bonne réussite de tous nos objectifs.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6CFC4BD-4A23-86A1-B963-C9EEE0930541}"/>
              </a:ext>
            </a:extLst>
          </p:cNvPr>
          <p:cNvSpPr txBox="1"/>
          <p:nvPr/>
        </p:nvSpPr>
        <p:spPr>
          <a:xfrm>
            <a:off x="978763" y="2317730"/>
            <a:ext cx="10101580" cy="3951531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9845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Prévenir à l’avance en cas d’absence. </a:t>
            </a:r>
          </a:p>
          <a:p>
            <a:pPr marL="29845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Respecter les 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tournus</a:t>
            </a: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 pour le transport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 et le lavage des costumes. </a:t>
            </a:r>
          </a:p>
          <a:p>
            <a:pPr marL="29845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Assister aux rencontres de 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votre</a:t>
            </a: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 enfant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845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Encourager l’équipe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7814" marR="508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Encourager et réconforter 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votre</a:t>
            </a: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 enfant aussi bien dans la victoire que la 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dans la </a:t>
            </a: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défaite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845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Respecter 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l’adversaire et </a:t>
            </a: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l’arbitre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845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Laisser le soin du coaching aux entraîneurs. Respecter nos choix, accepter aussi nos erreurs.</a:t>
            </a:r>
          </a:p>
          <a:p>
            <a:pPr marL="298450" indent="-285750">
              <a:lnSpc>
                <a:spcPts val="25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chemeClr val="tx1"/>
                </a:solidFill>
                <a:latin typeface="Trebuchet MS"/>
                <a:cs typeface="Trebuchet MS"/>
              </a:rPr>
              <a:t>Participer à la vie du club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 (Journée du FC, tournoi populaire, 70</a:t>
            </a:r>
            <a:r>
              <a:rPr lang="fr-CH" baseline="30000" dirty="0">
                <a:solidFill>
                  <a:schemeClr val="tx1"/>
                </a:solidFill>
                <a:latin typeface="Trebuchet MS"/>
                <a:cs typeface="Trebuchet MS"/>
              </a:rPr>
              <a:t>ème, </a:t>
            </a:r>
            <a:r>
              <a:rPr lang="fr-CH" dirty="0">
                <a:solidFill>
                  <a:schemeClr val="tx1"/>
                </a:solidFill>
                <a:latin typeface="Trebuchet MS"/>
                <a:cs typeface="Trebuchet MS"/>
              </a:rPr>
              <a:t>etc…) et payer les factures transmises par le club (tombola, cotisation, carte supporter)</a:t>
            </a:r>
            <a:endParaRPr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0ACCDD-C39B-BD04-A944-209C6800E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3FD0398-14A8-B183-AFDE-B0626332AADF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 rôle des parents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D04E43F-7BEF-4E51-C991-31DB467BF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E6BA80-72F4-C46D-162A-2126E4EFD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E6CB1F8-383D-AEEF-4F86-00A64EAE0DCF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Charte des parents</a:t>
            </a:r>
            <a:endParaRPr lang="fr-CH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2F5CB2-18D1-5458-FAEC-456155DFA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015138"/>
            <a:ext cx="4229690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8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1075BEA-9E9F-A328-ADAD-7EBA89A9C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CC8B1F4-93F4-0832-BB13-FCF1C2F279A4}"/>
              </a:ext>
            </a:extLst>
          </p:cNvPr>
          <p:cNvSpPr txBox="1"/>
          <p:nvPr/>
        </p:nvSpPr>
        <p:spPr>
          <a:xfrm>
            <a:off x="916939" y="1810258"/>
            <a:ext cx="10066020" cy="38177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4" marR="5080" indent="-342900">
              <a:lnSpc>
                <a:spcPct val="90100"/>
              </a:lnSpc>
              <a:spcBef>
                <a:spcPts val="385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fr-CH" sz="2400" spc="75" dirty="0">
                <a:latin typeface="Trebuchet MS"/>
                <a:cs typeface="Trebuchet MS"/>
              </a:rPr>
              <a:t>Questions ?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A341E8-81DE-2FA3-D9EA-3A88A19F1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4648EBE-4939-D5E8-A475-7DC8DFC9E68F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Questions et divers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1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655" y="1327909"/>
            <a:ext cx="75526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70C0"/>
                </a:solidFill>
                <a:latin typeface="Trebuchet MS" panose="020B0703020202090204" pitchFamily="34" charset="0"/>
              </a:rPr>
              <a:t>Merci</a:t>
            </a:r>
            <a:r>
              <a:rPr sz="6000" spc="-75" dirty="0">
                <a:solidFill>
                  <a:srgbClr val="0070C0"/>
                </a:solidFill>
                <a:latin typeface="Trebuchet MS" panose="020B0703020202090204" pitchFamily="34" charset="0"/>
              </a:rPr>
              <a:t> </a:t>
            </a:r>
            <a:r>
              <a:rPr sz="6000" dirty="0">
                <a:solidFill>
                  <a:srgbClr val="0070C0"/>
                </a:solidFill>
                <a:latin typeface="Trebuchet MS" panose="020B0703020202090204" pitchFamily="34" charset="0"/>
              </a:rPr>
              <a:t>et</a:t>
            </a:r>
            <a:r>
              <a:rPr sz="6000" spc="-60" dirty="0">
                <a:solidFill>
                  <a:srgbClr val="0070C0"/>
                </a:solidFill>
                <a:latin typeface="Trebuchet MS" panose="020B0703020202090204" pitchFamily="34" charset="0"/>
              </a:rPr>
              <a:t> </a:t>
            </a:r>
            <a:r>
              <a:rPr sz="6000" dirty="0">
                <a:solidFill>
                  <a:srgbClr val="0070C0"/>
                </a:solidFill>
                <a:latin typeface="Trebuchet MS" panose="020B0703020202090204" pitchFamily="34" charset="0"/>
              </a:rPr>
              <a:t>bonne</a:t>
            </a:r>
            <a:r>
              <a:rPr sz="6000" spc="-95" dirty="0">
                <a:solidFill>
                  <a:srgbClr val="0070C0"/>
                </a:solidFill>
                <a:latin typeface="Trebuchet MS" panose="020B0703020202090204" pitchFamily="34" charset="0"/>
              </a:rPr>
              <a:t> </a:t>
            </a:r>
            <a:r>
              <a:rPr sz="6000" spc="-10" dirty="0">
                <a:solidFill>
                  <a:srgbClr val="0070C0"/>
                </a:solidFill>
                <a:latin typeface="Trebuchet MS" panose="020B0703020202090204" pitchFamily="34" charset="0"/>
              </a:rPr>
              <a:t>saison</a:t>
            </a:r>
            <a:endParaRPr sz="6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BA1CC4-C7A9-0E51-120F-143317F72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362200"/>
            <a:ext cx="30226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8B6FABD-6663-388F-34AB-443C3FADA196}"/>
              </a:ext>
            </a:extLst>
          </p:cNvPr>
          <p:cNvSpPr txBox="1"/>
          <p:nvPr/>
        </p:nvSpPr>
        <p:spPr>
          <a:xfrm>
            <a:off x="1485607" y="1981200"/>
            <a:ext cx="251206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600"/>
              </a:spcBef>
              <a:tabLst>
                <a:tab pos="241300" algn="l"/>
              </a:tabLst>
            </a:pPr>
            <a:r>
              <a:rPr lang="fr-CH" dirty="0">
                <a:solidFill>
                  <a:srgbClr val="FF0000"/>
                </a:solidFill>
                <a:latin typeface="Trebuchet MS"/>
                <a:cs typeface="Trebuchet MS"/>
              </a:rPr>
              <a:t>XXXX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CADDFB-39D7-8ACD-ED99-953D9129E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B82E149-9C97-9CE5-399C-539D847C93CE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Présentation de l’équipe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BCAB546-89C5-77A6-F676-C4900722790B}"/>
              </a:ext>
            </a:extLst>
          </p:cNvPr>
          <p:cNvSpPr txBox="1"/>
          <p:nvPr/>
        </p:nvSpPr>
        <p:spPr>
          <a:xfrm>
            <a:off x="1102277" y="1524000"/>
            <a:ext cx="25120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b="1" dirty="0">
                <a:solidFill>
                  <a:srgbClr val="0070C0"/>
                </a:solidFill>
                <a:latin typeface="Trebuchet MS"/>
                <a:cs typeface="Trebuchet MS"/>
              </a:rPr>
              <a:t>Entraîneurs</a:t>
            </a:r>
            <a:endParaRPr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1BCE24-4FC0-AB12-89AF-82542F887FDB}"/>
              </a:ext>
            </a:extLst>
          </p:cNvPr>
          <p:cNvSpPr txBox="1"/>
          <p:nvPr/>
        </p:nvSpPr>
        <p:spPr>
          <a:xfrm>
            <a:off x="4773522" y="1524000"/>
            <a:ext cx="290094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b="1" dirty="0">
                <a:solidFill>
                  <a:srgbClr val="0070C0"/>
                </a:solidFill>
                <a:latin typeface="Trebuchet MS"/>
                <a:cs typeface="Trebuchet MS"/>
              </a:rPr>
              <a:t>Joueurs &amp; joueuses</a:t>
            </a:r>
            <a:endParaRPr b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399DA93-6CE5-3028-E422-E5948264D290}"/>
              </a:ext>
            </a:extLst>
          </p:cNvPr>
          <p:cNvSpPr txBox="1"/>
          <p:nvPr/>
        </p:nvSpPr>
        <p:spPr>
          <a:xfrm>
            <a:off x="5162403" y="1995055"/>
            <a:ext cx="251206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600"/>
              </a:spcBef>
              <a:tabLst>
                <a:tab pos="241300" algn="l"/>
              </a:tabLst>
            </a:pPr>
            <a:r>
              <a:rPr lang="fr-CH" dirty="0">
                <a:solidFill>
                  <a:srgbClr val="FF0000"/>
                </a:solidFill>
                <a:latin typeface="Trebuchet MS"/>
                <a:cs typeface="Trebuchet MS"/>
              </a:rPr>
              <a:t>XXXX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5951"/>
              </p:ext>
            </p:extLst>
          </p:nvPr>
        </p:nvGraphicFramePr>
        <p:xfrm>
          <a:off x="850493" y="1524000"/>
          <a:ext cx="10048240" cy="417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ermettre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garantir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un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temps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7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jeu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5" dirty="0">
                          <a:latin typeface="Trebuchet MS"/>
                          <a:cs typeface="Trebuchet MS"/>
                        </a:rPr>
                        <a:t>égal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 err="1">
                          <a:latin typeface="Trebuchet MS"/>
                          <a:cs typeface="Trebuchet MS"/>
                        </a:rPr>
                        <a:t>tou</a:t>
                      </a:r>
                      <a:r>
                        <a:rPr lang="fr-CH" sz="160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lang="fr-CH" sz="1600" spc="-10" dirty="0">
                          <a:latin typeface="Trebuchet MS"/>
                          <a:cs typeface="Trebuchet MS"/>
                        </a:rPr>
                        <a:t>,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aisser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jouer</a:t>
                      </a:r>
                      <a:r>
                        <a:rPr sz="16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les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enfants,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ccepter</a:t>
                      </a:r>
                      <a:r>
                        <a:rPr sz="16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erreurs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16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valoriser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sz="16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réussites,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nciter</a:t>
                      </a:r>
                      <a:r>
                        <a:rPr sz="16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enfants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prendre</a:t>
                      </a:r>
                      <a:r>
                        <a:rPr sz="16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85" dirty="0">
                          <a:latin typeface="Trebuchet MS"/>
                          <a:cs typeface="Trebuchet MS"/>
                        </a:rPr>
                        <a:t>des</a:t>
                      </a:r>
                      <a:r>
                        <a:rPr sz="16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initiatives,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600" spc="6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6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servir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85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lang="fr-CH" sz="1600" spc="85" dirty="0">
                          <a:latin typeface="Trebuchet MS"/>
                          <a:cs typeface="Trebuchet MS"/>
                        </a:rPr>
                        <a:t>es entraînements et d</a:t>
                      </a:r>
                      <a:r>
                        <a:rPr sz="1600" spc="8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match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95" dirty="0">
                          <a:latin typeface="Trebuchet MS"/>
                          <a:cs typeface="Trebuchet MS"/>
                        </a:rPr>
                        <a:t>comme</a:t>
                      </a:r>
                      <a:r>
                        <a:rPr sz="16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baromètre </a:t>
                      </a:r>
                      <a:r>
                        <a:rPr sz="1600" spc="85" dirty="0">
                          <a:latin typeface="Trebuchet MS"/>
                          <a:cs typeface="Trebuchet MS"/>
                        </a:rPr>
                        <a:t>du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progrès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85" dirty="0">
                          <a:latin typeface="Trebuchet MS"/>
                          <a:cs typeface="Trebuchet MS"/>
                        </a:rPr>
                        <a:t>des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enfants,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mpliquer</a:t>
                      </a:r>
                      <a:r>
                        <a:rPr sz="1600" spc="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joueurs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sur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différents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postes,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fr-CH" sz="1600" dirty="0">
                          <a:latin typeface="Trebuchet MS"/>
                          <a:cs typeface="Trebuchet MS"/>
                        </a:rPr>
                        <a:t>épeter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les </a:t>
                      </a:r>
                      <a:r>
                        <a:rPr lang="fr-CH" sz="1600" dirty="0">
                          <a:latin typeface="Trebuchet MS"/>
                          <a:cs typeface="Trebuchet MS"/>
                        </a:rPr>
                        <a:t>gestes/</a:t>
                      </a:r>
                      <a:r>
                        <a:rPr sz="1600" spc="45" dirty="0">
                          <a:latin typeface="Trebuchet MS"/>
                          <a:cs typeface="Trebuchet MS"/>
                        </a:rPr>
                        <a:t>apprentissages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7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semaine</a:t>
                      </a:r>
                      <a:r>
                        <a:rPr lang="fr-CH" sz="1600" spc="35" dirty="0">
                          <a:latin typeface="Trebuchet MS"/>
                          <a:cs typeface="Trebuchet MS"/>
                        </a:rPr>
                        <a:t>.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51CD06A7-7B23-EE7D-A4D3-B8F888EAF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82A41CE7-B742-23DA-D581-67085809999C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Philosophie</a:t>
            </a:r>
            <a:endParaRPr lang="fr-CH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93" y="1503218"/>
            <a:ext cx="10503307" cy="2544736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85750" indent="-285750" algn="l">
              <a:lnSpc>
                <a:spcPts val="2500"/>
              </a:lnSpc>
              <a:spcBef>
                <a:spcPts val="2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Se faire plaisir</a:t>
            </a:r>
          </a:p>
          <a:p>
            <a:pPr marL="285750" indent="-285750" algn="l">
              <a:lnSpc>
                <a:spcPts val="2500"/>
              </a:lnSpc>
              <a:spcBef>
                <a:spcPts val="2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Progresser dans le foot (physiquement, techniquement et tactiquement)</a:t>
            </a:r>
          </a:p>
          <a:p>
            <a:pPr marL="285750" indent="-285750" algn="l">
              <a:lnSpc>
                <a:spcPts val="2500"/>
              </a:lnSpc>
              <a:spcBef>
                <a:spcPts val="2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Créer un groupe, un état d’esprit collectif (une EQUIPE, la solidarité et le respect) </a:t>
            </a:r>
          </a:p>
          <a:p>
            <a:pPr marL="285750" indent="-285750" algn="l">
              <a:lnSpc>
                <a:spcPts val="2500"/>
              </a:lnSpc>
              <a:spcBef>
                <a:spcPts val="2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latin typeface="Trebuchet MS"/>
                <a:cs typeface="Trebuchet MS"/>
              </a:rPr>
              <a:t>Privilégier l’esprit aux résultats sportifs</a:t>
            </a:r>
            <a:r>
              <a:rPr lang="fr-CH" dirty="0">
                <a:latin typeface="Trebuchet MS"/>
                <a:cs typeface="Trebuchet MS"/>
              </a:rPr>
              <a:t>. </a:t>
            </a:r>
            <a:r>
              <a:rPr dirty="0">
                <a:latin typeface="Trebuchet MS"/>
                <a:cs typeface="Trebuchet MS"/>
              </a:rPr>
              <a:t>Le résultat reste l’objectif, mais il ne doit pas être atteint au détriment de l’esprit sportif.</a:t>
            </a:r>
            <a:r>
              <a:rPr lang="fr-CH" dirty="0">
                <a:latin typeface="Trebuchet MS"/>
                <a:cs typeface="Trebuchet MS"/>
              </a:rPr>
              <a:t> 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3358AF-703B-942D-282B-925B2D48B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7D63875-5EBB-22A2-A51C-FC4C53E1C7AF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objectifs de la saison</a:t>
            </a:r>
            <a:endParaRPr lang="fr-CH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0492" y="1524000"/>
            <a:ext cx="10503307" cy="4572000"/>
          </a:xfrm>
        </p:spPr>
        <p:txBody>
          <a:bodyPr>
            <a:noAutofit/>
          </a:bodyPr>
          <a:lstStyle/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Trebuchet MS" panose="020B0703020202090204" pitchFamily="34" charset="0"/>
              </a:rPr>
              <a:t>RESPECT : il est absolument interdit de se moquer, d’insulter ou de frapper un coéquipier. Chacun doit respecter les entraîneurs, les coéquipiers, les adversaires, les infrastructures et le matériel du club.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Trebuchet MS" panose="020B0703020202090204" pitchFamily="34" charset="0"/>
              </a:rPr>
              <a:t>Ponctualité : chacun arrive à l’heure aux entraînements et aux matches avec toutes ses affaires.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Trebuchet MS" panose="020B0703020202090204" pitchFamily="34" charset="0"/>
              </a:rPr>
              <a:t>Salutation : toucher la main des entraîneurs et des coéquipiers en arrivant au terrain et en partant. 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Trebuchet MS" panose="020B0703020202090204" pitchFamily="34" charset="0"/>
              </a:rPr>
              <a:t>Ecoute : les entraîneurs lorsqu’ils donnent des consignes ou expliquent quelque chose.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Trebuchet MS" panose="020B0703020202090204" pitchFamily="34" charset="0"/>
              </a:rPr>
              <a:t>Ordre : contribuer à ranger le matériel à la fin des entraînements. Chacun est responsable de son matériel personnel soit : un ballon et une gourde avec son numéro.</a:t>
            </a: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Ensemble : Dans le foot, les performances individuelles, ce n'est pas le plus important. On gagne et on perd </a:t>
            </a:r>
            <a:r>
              <a:rPr lang="fr-CH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EQUIPE</a:t>
            </a:r>
            <a:r>
              <a:rPr lang="fr-CH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H" dirty="0">
              <a:latin typeface="Trebuchet MS" panose="020B070302020209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5803F1-3B9B-E977-4D0A-1571D2910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49D89E8-1002-831F-3CCA-A93D91CE5669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règles «de vie» et gestion du groupe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93" y="1410399"/>
            <a:ext cx="251206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sz="2400" spc="150" dirty="0">
                <a:latin typeface="Trebuchet MS"/>
                <a:cs typeface="Trebuchet MS"/>
              </a:rPr>
              <a:t>Les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horaires</a:t>
            </a:r>
            <a:endParaRPr sz="2400" dirty="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41341"/>
              </p:ext>
            </p:extLst>
          </p:nvPr>
        </p:nvGraphicFramePr>
        <p:xfrm>
          <a:off x="1143000" y="1981200"/>
          <a:ext cx="10065613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3612">
                  <a:extLst>
                    <a:ext uri="{9D8B030D-6E8A-4147-A177-3AD203B41FA5}">
                      <a16:colId xmlns:a16="http://schemas.microsoft.com/office/drawing/2014/main" val="94959408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endParaRPr lang="fr-CH" sz="1800" spc="-10" dirty="0">
                        <a:latin typeface="Carlito"/>
                        <a:cs typeface="Carlito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</a:pPr>
                      <a:r>
                        <a:rPr lang="fr-CH" sz="1800" b="0" i="0" spc="-10" dirty="0">
                          <a:solidFill>
                            <a:srgbClr val="FF0000"/>
                          </a:solidFill>
                          <a:latin typeface="Trebuchet MS" panose="020B0703020202090204" pitchFamily="34" charset="0"/>
                          <a:cs typeface="Carlito"/>
                        </a:rPr>
                        <a:t>Jour</a:t>
                      </a:r>
                      <a:endParaRPr lang="fr-CH" sz="1800" b="0" i="0" spc="-5" dirty="0">
                        <a:solidFill>
                          <a:srgbClr val="FF0000"/>
                        </a:solidFill>
                        <a:latin typeface="Trebuchet MS" panose="020B0703020202090204" pitchFamily="34" charset="0"/>
                        <a:cs typeface="Carlito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</a:pPr>
                      <a:r>
                        <a:rPr lang="fr-CH" sz="1400" b="0" i="0" dirty="0">
                          <a:solidFill>
                            <a:srgbClr val="FF0000"/>
                          </a:solidFill>
                          <a:latin typeface="Trebuchet MS" panose="020B0703020202090204" pitchFamily="34" charset="0"/>
                          <a:cs typeface="Carlito"/>
                        </a:rPr>
                        <a:t>heures</a:t>
                      </a:r>
                      <a:endParaRPr lang="fr-CH" sz="1400" b="0" i="0" spc="-10" dirty="0">
                        <a:solidFill>
                          <a:srgbClr val="FF0000"/>
                        </a:solidFill>
                        <a:latin typeface="Trebuchet MS" panose="020B0703020202090204" pitchFamily="34" charset="0"/>
                        <a:cs typeface="Carlito"/>
                      </a:endParaRPr>
                    </a:p>
                    <a:p>
                      <a:pPr marL="68580">
                        <a:lnSpc>
                          <a:spcPts val="1664"/>
                        </a:lnSpc>
                        <a:spcBef>
                          <a:spcPts val="120"/>
                        </a:spcBef>
                      </a:pP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32715" indent="297180" algn="l">
                        <a:lnSpc>
                          <a:spcPct val="100000"/>
                        </a:lnSpc>
                      </a:pPr>
                      <a:r>
                        <a:rPr lang="fr-CH" sz="1800" b="0" i="0" dirty="0">
                          <a:latin typeface="Trebuchet MS" panose="020B0703020202090204" pitchFamily="34" charset="0"/>
                          <a:cs typeface="Carlito"/>
                        </a:rPr>
                        <a:t>Orsières</a:t>
                      </a:r>
                    </a:p>
                    <a:p>
                      <a:pPr marL="140335" marR="132715" indent="297180" algn="l">
                        <a:lnSpc>
                          <a:spcPct val="100000"/>
                        </a:lnSpc>
                      </a:pPr>
                      <a:r>
                        <a:rPr lang="fr-CH" sz="1400" b="0" i="0" dirty="0">
                          <a:latin typeface="Trebuchet MS" panose="020B0703020202090204" pitchFamily="34" charset="0"/>
                          <a:cs typeface="Carlito"/>
                        </a:rPr>
                        <a:t>Stade de la Proz</a:t>
                      </a:r>
                    </a:p>
                  </a:txBody>
                  <a:tcPr marL="0" marR="0" marT="1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32715" indent="297180" algn="l">
                        <a:lnSpc>
                          <a:spcPct val="100000"/>
                        </a:lnSpc>
                      </a:pPr>
                      <a:r>
                        <a:rPr lang="fr-CH" sz="1800" dirty="0">
                          <a:latin typeface="Carlito"/>
                          <a:cs typeface="Carlito"/>
                        </a:rPr>
                        <a:t>Rendez-vous sur le terrain dès </a:t>
                      </a:r>
                      <a:r>
                        <a:rPr lang="fr-CH" sz="18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00h00</a:t>
                      </a:r>
                    </a:p>
                  </a:txBody>
                  <a:tcPr marL="0" marR="0" marT="1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20296"/>
                  </a:ext>
                </a:extLst>
              </a:tr>
              <a:tr h="10738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endParaRPr lang="fr-CH" sz="1800" spc="-10" dirty="0">
                        <a:latin typeface="Carlito"/>
                        <a:cs typeface="Carlito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</a:pPr>
                      <a:r>
                        <a:rPr lang="fr-CH" sz="1800" b="0" i="0" spc="-10" dirty="0">
                          <a:solidFill>
                            <a:srgbClr val="FF0000"/>
                          </a:solidFill>
                          <a:latin typeface="Trebuchet MS" panose="020B0703020202090204" pitchFamily="34" charset="0"/>
                          <a:cs typeface="Carlito"/>
                        </a:rPr>
                        <a:t>Jour</a:t>
                      </a:r>
                      <a:endParaRPr lang="fr-CH" sz="1800" b="0" i="0" spc="-5" dirty="0">
                        <a:solidFill>
                          <a:srgbClr val="FF0000"/>
                        </a:solidFill>
                        <a:latin typeface="Trebuchet MS" panose="020B0703020202090204" pitchFamily="34" charset="0"/>
                        <a:cs typeface="Carlito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</a:pPr>
                      <a:r>
                        <a:rPr lang="fr-CH" sz="1400" b="0" i="0" dirty="0">
                          <a:solidFill>
                            <a:srgbClr val="FF0000"/>
                          </a:solidFill>
                          <a:latin typeface="Trebuchet MS" panose="020B0703020202090204" pitchFamily="34" charset="0"/>
                          <a:cs typeface="Carlito"/>
                        </a:rPr>
                        <a:t>heures</a:t>
                      </a:r>
                      <a:endParaRPr lang="fr-CH" sz="1400" b="0" i="0" spc="-10" dirty="0">
                        <a:solidFill>
                          <a:srgbClr val="FF0000"/>
                        </a:solidFill>
                        <a:latin typeface="Trebuchet MS" panose="020B0703020202090204" pitchFamily="34" charset="0"/>
                        <a:cs typeface="Carlito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32715" indent="297180" algn="l">
                        <a:lnSpc>
                          <a:spcPct val="100000"/>
                        </a:lnSpc>
                      </a:pPr>
                      <a:r>
                        <a:rPr lang="fr-CH" sz="1800" b="0" i="0" dirty="0">
                          <a:latin typeface="Trebuchet MS" panose="020B0703020202090204" pitchFamily="34" charset="0"/>
                          <a:cs typeface="Carlito"/>
                        </a:rPr>
                        <a:t>Orsières</a:t>
                      </a:r>
                    </a:p>
                    <a:p>
                      <a:pPr marL="140335" marR="132715" indent="297180" algn="l">
                        <a:lnSpc>
                          <a:spcPct val="100000"/>
                        </a:lnSpc>
                      </a:pPr>
                      <a:r>
                        <a:rPr lang="fr-CH" sz="1400" b="0" i="0" dirty="0">
                          <a:latin typeface="Trebuchet MS" panose="020B0703020202090204" pitchFamily="34" charset="0"/>
                          <a:cs typeface="Carlito"/>
                        </a:rPr>
                        <a:t>Stade de la Proz</a:t>
                      </a:r>
                    </a:p>
                  </a:txBody>
                  <a:tcPr marL="0" marR="0" marT="1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32715" indent="297180" algn="l">
                        <a:lnSpc>
                          <a:spcPct val="100000"/>
                        </a:lnSpc>
                      </a:pPr>
                      <a:r>
                        <a:rPr lang="fr-CH" sz="1800" dirty="0">
                          <a:latin typeface="Carlito"/>
                          <a:cs typeface="Carlito"/>
                        </a:rPr>
                        <a:t>Rendez-vous sur le terrain dès </a:t>
                      </a:r>
                      <a:r>
                        <a:rPr lang="fr-CH" sz="18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00h00</a:t>
                      </a:r>
                    </a:p>
                  </a:txBody>
                  <a:tcPr marL="0" marR="0" marT="1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75723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C584904-8ECE-23B8-3FAE-3C1EDAB2C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D414FB81-80A4-5CED-4FED-82A5E05F3D67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entraînements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983BB6A-C80D-4E4D-3601-6721C9B06309}"/>
              </a:ext>
            </a:extLst>
          </p:cNvPr>
          <p:cNvSpPr txBox="1"/>
          <p:nvPr/>
        </p:nvSpPr>
        <p:spPr>
          <a:xfrm>
            <a:off x="1143000" y="4419600"/>
            <a:ext cx="9981565" cy="104432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85750" indent="-285750" algn="l">
              <a:lnSpc>
                <a:spcPts val="2500"/>
              </a:lnSpc>
              <a:spcBef>
                <a:spcPts val="2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Prévoir un équipement adéquat en fonction du temps</a:t>
            </a:r>
          </a:p>
          <a:p>
            <a:pPr marL="285750" indent="-285750" algn="l">
              <a:lnSpc>
                <a:spcPts val="2500"/>
              </a:lnSpc>
              <a:spcBef>
                <a:spcPts val="21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493" y="1410399"/>
            <a:ext cx="41025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Physique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584904-8ECE-23B8-3FAE-3C1EDAB2C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D414FB81-80A4-5CED-4FED-82A5E05F3D67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entraînements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983BB6A-C80D-4E4D-3601-6721C9B06309}"/>
              </a:ext>
            </a:extLst>
          </p:cNvPr>
          <p:cNvSpPr txBox="1"/>
          <p:nvPr/>
        </p:nvSpPr>
        <p:spPr>
          <a:xfrm>
            <a:off x="1213193" y="1785206"/>
            <a:ext cx="9981565" cy="43794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85750" indent="-285750" algn="l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…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1A6505C-6417-C8D8-D71F-A282D8E77396}"/>
              </a:ext>
            </a:extLst>
          </p:cNvPr>
          <p:cNvSpPr txBox="1"/>
          <p:nvPr/>
        </p:nvSpPr>
        <p:spPr>
          <a:xfrm>
            <a:off x="850491" y="3068915"/>
            <a:ext cx="41025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Technique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EF0804A-B6C8-9665-594E-18049C2F74E5}"/>
              </a:ext>
            </a:extLst>
          </p:cNvPr>
          <p:cNvSpPr txBox="1"/>
          <p:nvPr/>
        </p:nvSpPr>
        <p:spPr>
          <a:xfrm>
            <a:off x="1219200" y="3464646"/>
            <a:ext cx="9981565" cy="43794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85750" indent="-285750" algn="l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…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E878A68-B362-EE6F-E2A7-469C192099D9}"/>
              </a:ext>
            </a:extLst>
          </p:cNvPr>
          <p:cNvSpPr txBox="1"/>
          <p:nvPr/>
        </p:nvSpPr>
        <p:spPr>
          <a:xfrm>
            <a:off x="850490" y="4992407"/>
            <a:ext cx="41025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Tactiques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95FC100-7A4C-397C-0856-0A039AD6DDAE}"/>
              </a:ext>
            </a:extLst>
          </p:cNvPr>
          <p:cNvSpPr txBox="1"/>
          <p:nvPr/>
        </p:nvSpPr>
        <p:spPr>
          <a:xfrm>
            <a:off x="1227048" y="5408802"/>
            <a:ext cx="9981565" cy="43794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85750" indent="-285750" algn="l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fr-CH" dirty="0">
                <a:latin typeface="Trebuchet MS"/>
                <a:cs typeface="Trebuchet M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4257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38F1303-2DE2-88F9-08A0-49FCFD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2" t="16118" r="34352" b="10548"/>
          <a:stretch/>
        </p:blipFill>
        <p:spPr>
          <a:xfrm>
            <a:off x="850493" y="1832151"/>
            <a:ext cx="5778907" cy="46477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5EC878-F437-58EA-9DF1-FF0D91D4A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3" t="44642" r="52911" b="46498"/>
          <a:stretch/>
        </p:blipFill>
        <p:spPr>
          <a:xfrm>
            <a:off x="6705600" y="3123911"/>
            <a:ext cx="4274159" cy="8536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B9CDD4-1647-0318-9AFC-CEC1B2EFC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04800"/>
            <a:ext cx="1219200" cy="12192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944E595C-F586-42A1-B01D-1A8FECC92B69}"/>
              </a:ext>
            </a:extLst>
          </p:cNvPr>
          <p:cNvSpPr txBox="1">
            <a:spLocks/>
          </p:cNvSpPr>
          <p:nvPr/>
        </p:nvSpPr>
        <p:spPr>
          <a:xfrm>
            <a:off x="850493" y="457200"/>
            <a:ext cx="10358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rgbClr val="CF090D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CH" spc="-10" dirty="0">
                <a:solidFill>
                  <a:srgbClr val="0070C0"/>
                </a:solidFill>
              </a:rPr>
              <a:t>Les matchs (suivant le niveau de l’équipe)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699E273-EB88-1A21-90CD-8340859E2620}"/>
              </a:ext>
            </a:extLst>
          </p:cNvPr>
          <p:cNvSpPr txBox="1"/>
          <p:nvPr/>
        </p:nvSpPr>
        <p:spPr>
          <a:xfrm>
            <a:off x="850493" y="1203612"/>
            <a:ext cx="52455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fr-CH" sz="2400" spc="150" dirty="0">
                <a:latin typeface="Trebuchet MS"/>
                <a:cs typeface="Trebuchet MS"/>
              </a:rPr>
              <a:t>Concept: Play more Football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1398</Words>
  <Application>Microsoft Office PowerPoint</Application>
  <PresentationFormat>Grand écran</PresentationFormat>
  <Paragraphs>183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Carlito</vt:lpstr>
      <vt:lpstr>Trebuchet MS</vt:lpstr>
      <vt:lpstr>Wingdings</vt:lpstr>
      <vt:lpstr>Office Theme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et bonne saison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et objectif de la saison 2015-2016</dc:title>
  <dc:creator>Anthony Delanoue</dc:creator>
  <cp:lastModifiedBy>Antoine</cp:lastModifiedBy>
  <cp:revision>28</cp:revision>
  <dcterms:created xsi:type="dcterms:W3CDTF">2024-07-02T22:05:36Z</dcterms:created>
  <dcterms:modified xsi:type="dcterms:W3CDTF">2025-07-25T15:20:50Z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2024-07-02T00:00:00Z</vt:filetime>
  </property>
  <property fmtid="{D5CDD505-2E9C-101B-9397-08002B2CF9AE}" pid="5" name="Producer">
    <vt:lpwstr>3-Heights(TM) PDF Security Shell 4.8.25.2 (http://www.pdf-tools.com)</vt:lpwstr>
  </property>
</Properties>
</file>